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60" r:id="rId1"/>
    <p:sldMasterId id="2147483897" r:id="rId2"/>
    <p:sldMasterId id="2147483884" r:id="rId3"/>
    <p:sldMasterId id="2147483872" r:id="rId4"/>
  </p:sldMasterIdLst>
  <p:notesMasterIdLst>
    <p:notesMasterId r:id="rId23"/>
  </p:notesMasterIdLst>
  <p:handoutMasterIdLst>
    <p:handoutMasterId r:id="rId24"/>
  </p:handoutMasterIdLst>
  <p:sldIdLst>
    <p:sldId id="262" r:id="rId5"/>
    <p:sldId id="324" r:id="rId6"/>
    <p:sldId id="328" r:id="rId7"/>
    <p:sldId id="326" r:id="rId8"/>
    <p:sldId id="329" r:id="rId9"/>
    <p:sldId id="330" r:id="rId10"/>
    <p:sldId id="334" r:id="rId11"/>
    <p:sldId id="333" r:id="rId12"/>
    <p:sldId id="335" r:id="rId13"/>
    <p:sldId id="336" r:id="rId14"/>
    <p:sldId id="337" r:id="rId15"/>
    <p:sldId id="338" r:id="rId16"/>
    <p:sldId id="339" r:id="rId17"/>
    <p:sldId id="341" r:id="rId18"/>
    <p:sldId id="344" r:id="rId19"/>
    <p:sldId id="342" r:id="rId20"/>
    <p:sldId id="347" r:id="rId21"/>
    <p:sldId id="345" r:id="rId22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45E2F"/>
    <a:srgbClr val="805286"/>
    <a:srgbClr val="000000"/>
    <a:srgbClr val="004925"/>
    <a:srgbClr val="EDEFE9"/>
    <a:srgbClr val="B6BAAF"/>
    <a:srgbClr val="E6E4D8"/>
    <a:srgbClr val="E6EFCE"/>
    <a:srgbClr val="149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8E1C85-2508-4568-8557-2B8F902CFA3A}" v="2023" dt="2024-12-06T18:17:50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1" autoAdjust="0"/>
    <p:restoredTop sz="82776" autoAdjust="0"/>
  </p:normalViewPr>
  <p:slideViewPr>
    <p:cSldViewPr>
      <p:cViewPr varScale="1">
        <p:scale>
          <a:sx n="105" d="100"/>
          <a:sy n="105" d="100"/>
        </p:scale>
        <p:origin x="1540" y="60"/>
      </p:cViewPr>
      <p:guideLst>
        <p:guide orient="horz" pos="162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796" y="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kima Laribi" userId="801ab3f2-b582-423d-95b6-cfe2c017ca7a" providerId="ADAL" clId="{CD8E1C85-2508-4568-8557-2B8F902CFA3A}"/>
    <pc:docChg chg="undo custSel addSld delSld modSld sldOrd addMainMaster modMainMaster">
      <pc:chgData name="Hakima Laribi" userId="801ab3f2-b582-423d-95b6-cfe2c017ca7a" providerId="ADAL" clId="{CD8E1C85-2508-4568-8557-2B8F902CFA3A}" dt="2024-12-06T18:20:12.621" v="6635" actId="1038"/>
      <pc:docMkLst>
        <pc:docMk/>
      </pc:docMkLst>
      <pc:sldChg chg="addSp delSp modSp mod">
        <pc:chgData name="Hakima Laribi" userId="801ab3f2-b582-423d-95b6-cfe2c017ca7a" providerId="ADAL" clId="{CD8E1C85-2508-4568-8557-2B8F902CFA3A}" dt="2024-12-05T20:08:33.002" v="4677" actId="20577"/>
        <pc:sldMkLst>
          <pc:docMk/>
          <pc:sldMk cId="0" sldId="262"/>
        </pc:sldMkLst>
        <pc:spChg chg="del">
          <ac:chgData name="Hakima Laribi" userId="801ab3f2-b582-423d-95b6-cfe2c017ca7a" providerId="ADAL" clId="{CD8E1C85-2508-4568-8557-2B8F902CFA3A}" dt="2024-12-04T20:38:48.023" v="76" actId="478"/>
          <ac:spMkLst>
            <pc:docMk/>
            <pc:sldMk cId="0" sldId="262"/>
            <ac:spMk id="2" creationId="{00000000-0000-0000-0000-000000000000}"/>
          </ac:spMkLst>
        </pc:spChg>
        <pc:spChg chg="del">
          <ac:chgData name="Hakima Laribi" userId="801ab3f2-b582-423d-95b6-cfe2c017ca7a" providerId="ADAL" clId="{CD8E1C85-2508-4568-8557-2B8F902CFA3A}" dt="2024-12-04T20:45:44.557" v="153" actId="478"/>
          <ac:spMkLst>
            <pc:docMk/>
            <pc:sldMk cId="0" sldId="262"/>
            <ac:spMk id="3" creationId="{00000000-0000-0000-0000-000000000000}"/>
          </ac:spMkLst>
        </pc:spChg>
        <pc:spChg chg="mod">
          <ac:chgData name="Hakima Laribi" userId="801ab3f2-b582-423d-95b6-cfe2c017ca7a" providerId="ADAL" clId="{CD8E1C85-2508-4568-8557-2B8F902CFA3A}" dt="2024-12-04T20:54:30.860" v="296" actId="14100"/>
          <ac:spMkLst>
            <pc:docMk/>
            <pc:sldMk cId="0" sldId="262"/>
            <ac:spMk id="4" creationId="{DAED76D0-8E19-33D2-A9E5-EBBB3BA3A1AC}"/>
          </ac:spMkLst>
        </pc:spChg>
        <pc:spChg chg="del">
          <ac:chgData name="Hakima Laribi" userId="801ab3f2-b582-423d-95b6-cfe2c017ca7a" providerId="ADAL" clId="{CD8E1C85-2508-4568-8557-2B8F902CFA3A}" dt="2024-12-04T20:35:24.056" v="0" actId="478"/>
          <ac:spMkLst>
            <pc:docMk/>
            <pc:sldMk cId="0" sldId="262"/>
            <ac:spMk id="8" creationId="{00000000-0000-0000-0000-000000000000}"/>
          </ac:spMkLst>
        </pc:spChg>
        <pc:spChg chg="add del mod">
          <ac:chgData name="Hakima Laribi" userId="801ab3f2-b582-423d-95b6-cfe2c017ca7a" providerId="ADAL" clId="{CD8E1C85-2508-4568-8557-2B8F902CFA3A}" dt="2024-12-04T20:38:49.773" v="77" actId="478"/>
          <ac:spMkLst>
            <pc:docMk/>
            <pc:sldMk cId="0" sldId="262"/>
            <ac:spMk id="10" creationId="{3E044CDC-B406-FA69-49C3-4331A4A3B47C}"/>
          </ac:spMkLst>
        </pc:spChg>
        <pc:spChg chg="add mod">
          <ac:chgData name="Hakima Laribi" userId="801ab3f2-b582-423d-95b6-cfe2c017ca7a" providerId="ADAL" clId="{CD8E1C85-2508-4568-8557-2B8F902CFA3A}" dt="2024-12-04T20:52:51.495" v="290" actId="1076"/>
          <ac:spMkLst>
            <pc:docMk/>
            <pc:sldMk cId="0" sldId="262"/>
            <ac:spMk id="11" creationId="{56D23065-7A66-75CB-7D68-2B92E43F4796}"/>
          </ac:spMkLst>
        </pc:spChg>
        <pc:spChg chg="add mod">
          <ac:chgData name="Hakima Laribi" userId="801ab3f2-b582-423d-95b6-cfe2c017ca7a" providerId="ADAL" clId="{CD8E1C85-2508-4568-8557-2B8F902CFA3A}" dt="2024-12-04T20:52:34.277" v="289" actId="1036"/>
          <ac:spMkLst>
            <pc:docMk/>
            <pc:sldMk cId="0" sldId="262"/>
            <ac:spMk id="12" creationId="{0858A5FB-305A-F429-529B-511998B5D9FC}"/>
          </ac:spMkLst>
        </pc:spChg>
        <pc:spChg chg="add del mod">
          <ac:chgData name="Hakima Laribi" userId="801ab3f2-b582-423d-95b6-cfe2c017ca7a" providerId="ADAL" clId="{CD8E1C85-2508-4568-8557-2B8F902CFA3A}" dt="2024-12-04T20:45:47.103" v="154" actId="478"/>
          <ac:spMkLst>
            <pc:docMk/>
            <pc:sldMk cId="0" sldId="262"/>
            <ac:spMk id="13" creationId="{0503D01C-58CD-2460-1E69-549AEB17071F}"/>
          </ac:spMkLst>
        </pc:spChg>
        <pc:spChg chg="add mod">
          <ac:chgData name="Hakima Laribi" userId="801ab3f2-b582-423d-95b6-cfe2c017ca7a" providerId="ADAL" clId="{CD8E1C85-2508-4568-8557-2B8F902CFA3A}" dt="2024-12-04T21:42:41.443" v="682" actId="1036"/>
          <ac:spMkLst>
            <pc:docMk/>
            <pc:sldMk cId="0" sldId="262"/>
            <ac:spMk id="14" creationId="{B869DBC5-EAC9-A13A-3719-6399825FB81C}"/>
          </ac:spMkLst>
        </pc:spChg>
        <pc:spChg chg="add mod">
          <ac:chgData name="Hakima Laribi" userId="801ab3f2-b582-423d-95b6-cfe2c017ca7a" providerId="ADAL" clId="{CD8E1C85-2508-4568-8557-2B8F902CFA3A}" dt="2024-12-05T20:08:28.914" v="4676" actId="20577"/>
          <ac:spMkLst>
            <pc:docMk/>
            <pc:sldMk cId="0" sldId="262"/>
            <ac:spMk id="15" creationId="{6EB98113-0A44-DE8A-92D2-126DB3E00421}"/>
          </ac:spMkLst>
        </pc:spChg>
        <pc:spChg chg="add mod">
          <ac:chgData name="Hakima Laribi" userId="801ab3f2-b582-423d-95b6-cfe2c017ca7a" providerId="ADAL" clId="{CD8E1C85-2508-4568-8557-2B8F902CFA3A}" dt="2024-12-05T20:08:33.002" v="4677" actId="20577"/>
          <ac:spMkLst>
            <pc:docMk/>
            <pc:sldMk cId="0" sldId="262"/>
            <ac:spMk id="16" creationId="{D6EDE6F0-C1E6-427F-E762-EEF52D8D51FA}"/>
          </ac:spMkLst>
        </pc:spChg>
      </pc:sldChg>
      <pc:sldChg chg="del">
        <pc:chgData name="Hakima Laribi" userId="801ab3f2-b582-423d-95b6-cfe2c017ca7a" providerId="ADAL" clId="{CD8E1C85-2508-4568-8557-2B8F902CFA3A}" dt="2024-12-04T20:35:36.343" v="1" actId="47"/>
        <pc:sldMkLst>
          <pc:docMk/>
          <pc:sldMk cId="2683330471" sldId="270"/>
        </pc:sldMkLst>
      </pc:sldChg>
      <pc:sldChg chg="del">
        <pc:chgData name="Hakima Laribi" userId="801ab3f2-b582-423d-95b6-cfe2c017ca7a" providerId="ADAL" clId="{CD8E1C85-2508-4568-8557-2B8F902CFA3A}" dt="2024-12-06T02:45:47.637" v="6227" actId="47"/>
        <pc:sldMkLst>
          <pc:docMk/>
          <pc:sldMk cId="3016711647" sldId="276"/>
        </pc:sldMkLst>
      </pc:sldChg>
      <pc:sldChg chg="del">
        <pc:chgData name="Hakima Laribi" userId="801ab3f2-b582-423d-95b6-cfe2c017ca7a" providerId="ADAL" clId="{CD8E1C85-2508-4568-8557-2B8F902CFA3A}" dt="2024-12-04T20:35:36.745" v="2" actId="47"/>
        <pc:sldMkLst>
          <pc:docMk/>
          <pc:sldMk cId="881891115" sldId="280"/>
        </pc:sldMkLst>
      </pc:sldChg>
      <pc:sldChg chg="del">
        <pc:chgData name="Hakima Laribi" userId="801ab3f2-b582-423d-95b6-cfe2c017ca7a" providerId="ADAL" clId="{CD8E1C85-2508-4568-8557-2B8F902CFA3A}" dt="2024-12-04T20:35:40.492" v="27" actId="47"/>
        <pc:sldMkLst>
          <pc:docMk/>
          <pc:sldMk cId="900382166" sldId="307"/>
        </pc:sldMkLst>
      </pc:sldChg>
      <pc:sldChg chg="del">
        <pc:chgData name="Hakima Laribi" userId="801ab3f2-b582-423d-95b6-cfe2c017ca7a" providerId="ADAL" clId="{CD8E1C85-2508-4568-8557-2B8F902CFA3A}" dt="2024-12-04T20:35:40.804" v="28" actId="47"/>
        <pc:sldMkLst>
          <pc:docMk/>
          <pc:sldMk cId="274995188" sldId="308"/>
        </pc:sldMkLst>
      </pc:sldChg>
      <pc:sldChg chg="del">
        <pc:chgData name="Hakima Laribi" userId="801ab3f2-b582-423d-95b6-cfe2c017ca7a" providerId="ADAL" clId="{CD8E1C85-2508-4568-8557-2B8F902CFA3A}" dt="2024-12-04T20:35:41.304" v="29" actId="47"/>
        <pc:sldMkLst>
          <pc:docMk/>
          <pc:sldMk cId="128196309" sldId="309"/>
        </pc:sldMkLst>
      </pc:sldChg>
      <pc:sldChg chg="del">
        <pc:chgData name="Hakima Laribi" userId="801ab3f2-b582-423d-95b6-cfe2c017ca7a" providerId="ADAL" clId="{CD8E1C85-2508-4568-8557-2B8F902CFA3A}" dt="2024-12-04T20:35:41.782" v="31" actId="47"/>
        <pc:sldMkLst>
          <pc:docMk/>
          <pc:sldMk cId="3636169172" sldId="310"/>
        </pc:sldMkLst>
      </pc:sldChg>
      <pc:sldChg chg="del">
        <pc:chgData name="Hakima Laribi" userId="801ab3f2-b582-423d-95b6-cfe2c017ca7a" providerId="ADAL" clId="{CD8E1C85-2508-4568-8557-2B8F902CFA3A}" dt="2024-12-04T20:35:41.502" v="30" actId="47"/>
        <pc:sldMkLst>
          <pc:docMk/>
          <pc:sldMk cId="1192075297" sldId="311"/>
        </pc:sldMkLst>
      </pc:sldChg>
      <pc:sldChg chg="del">
        <pc:chgData name="Hakima Laribi" userId="801ab3f2-b582-423d-95b6-cfe2c017ca7a" providerId="ADAL" clId="{CD8E1C85-2508-4568-8557-2B8F902CFA3A}" dt="2024-12-04T20:35:42.297" v="32" actId="47"/>
        <pc:sldMkLst>
          <pc:docMk/>
          <pc:sldMk cId="84555067" sldId="312"/>
        </pc:sldMkLst>
      </pc:sldChg>
      <pc:sldChg chg="del">
        <pc:chgData name="Hakima Laribi" userId="801ab3f2-b582-423d-95b6-cfe2c017ca7a" providerId="ADAL" clId="{CD8E1C85-2508-4568-8557-2B8F902CFA3A}" dt="2024-12-04T20:35:42.742" v="33" actId="47"/>
        <pc:sldMkLst>
          <pc:docMk/>
          <pc:sldMk cId="1569605074" sldId="313"/>
        </pc:sldMkLst>
      </pc:sldChg>
      <pc:sldChg chg="del">
        <pc:chgData name="Hakima Laribi" userId="801ab3f2-b582-423d-95b6-cfe2c017ca7a" providerId="ADAL" clId="{CD8E1C85-2508-4568-8557-2B8F902CFA3A}" dt="2024-12-04T20:35:42.914" v="34" actId="47"/>
        <pc:sldMkLst>
          <pc:docMk/>
          <pc:sldMk cId="3077624963" sldId="314"/>
        </pc:sldMkLst>
      </pc:sldChg>
      <pc:sldChg chg="del">
        <pc:chgData name="Hakima Laribi" userId="801ab3f2-b582-423d-95b6-cfe2c017ca7a" providerId="ADAL" clId="{CD8E1C85-2508-4568-8557-2B8F902CFA3A}" dt="2024-12-04T20:35:42.930" v="35" actId="47"/>
        <pc:sldMkLst>
          <pc:docMk/>
          <pc:sldMk cId="4197068178" sldId="315"/>
        </pc:sldMkLst>
      </pc:sldChg>
      <pc:sldChg chg="del">
        <pc:chgData name="Hakima Laribi" userId="801ab3f2-b582-423d-95b6-cfe2c017ca7a" providerId="ADAL" clId="{CD8E1C85-2508-4568-8557-2B8F902CFA3A}" dt="2024-12-04T20:35:42.947" v="36" actId="47"/>
        <pc:sldMkLst>
          <pc:docMk/>
          <pc:sldMk cId="32919996" sldId="316"/>
        </pc:sldMkLst>
      </pc:sldChg>
      <pc:sldChg chg="del">
        <pc:chgData name="Hakima Laribi" userId="801ab3f2-b582-423d-95b6-cfe2c017ca7a" providerId="ADAL" clId="{CD8E1C85-2508-4568-8557-2B8F902CFA3A}" dt="2024-12-04T20:35:43.027" v="37" actId="47"/>
        <pc:sldMkLst>
          <pc:docMk/>
          <pc:sldMk cId="1564989228" sldId="317"/>
        </pc:sldMkLst>
      </pc:sldChg>
      <pc:sldChg chg="del">
        <pc:chgData name="Hakima Laribi" userId="801ab3f2-b582-423d-95b6-cfe2c017ca7a" providerId="ADAL" clId="{CD8E1C85-2508-4568-8557-2B8F902CFA3A}" dt="2024-12-04T20:35:43.044" v="38" actId="47"/>
        <pc:sldMkLst>
          <pc:docMk/>
          <pc:sldMk cId="1744012706" sldId="318"/>
        </pc:sldMkLst>
      </pc:sldChg>
      <pc:sldChg chg="del">
        <pc:chgData name="Hakima Laribi" userId="801ab3f2-b582-423d-95b6-cfe2c017ca7a" providerId="ADAL" clId="{CD8E1C85-2508-4568-8557-2B8F902CFA3A}" dt="2024-12-04T20:35:43.087" v="39" actId="47"/>
        <pc:sldMkLst>
          <pc:docMk/>
          <pc:sldMk cId="647658768" sldId="319"/>
        </pc:sldMkLst>
      </pc:sldChg>
      <pc:sldChg chg="del">
        <pc:chgData name="Hakima Laribi" userId="801ab3f2-b582-423d-95b6-cfe2c017ca7a" providerId="ADAL" clId="{CD8E1C85-2508-4568-8557-2B8F902CFA3A}" dt="2024-12-04T20:35:43.127" v="40" actId="47"/>
        <pc:sldMkLst>
          <pc:docMk/>
          <pc:sldMk cId="3125637239" sldId="320"/>
        </pc:sldMkLst>
      </pc:sldChg>
      <pc:sldChg chg="del">
        <pc:chgData name="Hakima Laribi" userId="801ab3f2-b582-423d-95b6-cfe2c017ca7a" providerId="ADAL" clId="{CD8E1C85-2508-4568-8557-2B8F902CFA3A}" dt="2024-12-04T20:35:43.209" v="41" actId="47"/>
        <pc:sldMkLst>
          <pc:docMk/>
          <pc:sldMk cId="234548826" sldId="321"/>
        </pc:sldMkLst>
      </pc:sldChg>
      <pc:sldChg chg="del">
        <pc:chgData name="Hakima Laribi" userId="801ab3f2-b582-423d-95b6-cfe2c017ca7a" providerId="ADAL" clId="{CD8E1C85-2508-4568-8557-2B8F902CFA3A}" dt="2024-12-04T20:35:43.239" v="42" actId="47"/>
        <pc:sldMkLst>
          <pc:docMk/>
          <pc:sldMk cId="1971913110" sldId="322"/>
        </pc:sldMkLst>
      </pc:sldChg>
      <pc:sldChg chg="del">
        <pc:chgData name="Hakima Laribi" userId="801ab3f2-b582-423d-95b6-cfe2c017ca7a" providerId="ADAL" clId="{CD8E1C85-2508-4568-8557-2B8F902CFA3A}" dt="2024-12-04T20:35:43.264" v="43" actId="47"/>
        <pc:sldMkLst>
          <pc:docMk/>
          <pc:sldMk cId="1522179917" sldId="323"/>
        </pc:sldMkLst>
      </pc:sldChg>
      <pc:sldChg chg="addSp delSp modSp add del mod ord delAnim modAnim">
        <pc:chgData name="Hakima Laribi" userId="801ab3f2-b582-423d-95b6-cfe2c017ca7a" providerId="ADAL" clId="{CD8E1C85-2508-4568-8557-2B8F902CFA3A}" dt="2024-12-05T17:16:54.092" v="4386" actId="478"/>
        <pc:sldMkLst>
          <pc:docMk/>
          <pc:sldMk cId="749069926" sldId="324"/>
        </pc:sldMkLst>
        <pc:spChg chg="del">
          <ac:chgData name="Hakima Laribi" userId="801ab3f2-b582-423d-95b6-cfe2c017ca7a" providerId="ADAL" clId="{CD8E1C85-2508-4568-8557-2B8F902CFA3A}" dt="2024-12-04T20:57:06.194" v="328" actId="478"/>
          <ac:spMkLst>
            <pc:docMk/>
            <pc:sldMk cId="749069926" sldId="324"/>
            <ac:spMk id="2" creationId="{7632FE86-992B-6946-A8AA-EDDA67DB3303}"/>
          </ac:spMkLst>
        </pc:spChg>
        <pc:spChg chg="add del mod">
          <ac:chgData name="Hakima Laribi" userId="801ab3f2-b582-423d-95b6-cfe2c017ca7a" providerId="ADAL" clId="{CD8E1C85-2508-4568-8557-2B8F902CFA3A}" dt="2024-12-04T20:57:08.579" v="329" actId="478"/>
          <ac:spMkLst>
            <pc:docMk/>
            <pc:sldMk cId="749069926" sldId="324"/>
            <ac:spMk id="5" creationId="{5A63D9C3-D089-F2A3-A48E-6D93B786DD04}"/>
          </ac:spMkLst>
        </pc:spChg>
        <pc:spChg chg="add del mod">
          <ac:chgData name="Hakima Laribi" userId="801ab3f2-b582-423d-95b6-cfe2c017ca7a" providerId="ADAL" clId="{CD8E1C85-2508-4568-8557-2B8F902CFA3A}" dt="2024-12-04T21:31:41.929" v="539" actId="478"/>
          <ac:spMkLst>
            <pc:docMk/>
            <pc:sldMk cId="749069926" sldId="324"/>
            <ac:spMk id="8" creationId="{770D8F67-E98B-1B4F-4BFD-E91AE0B768DB}"/>
          </ac:spMkLst>
        </pc:spChg>
        <pc:spChg chg="add del mod">
          <ac:chgData name="Hakima Laribi" userId="801ab3f2-b582-423d-95b6-cfe2c017ca7a" providerId="ADAL" clId="{CD8E1C85-2508-4568-8557-2B8F902CFA3A}" dt="2024-12-04T21:31:41.929" v="539" actId="478"/>
          <ac:spMkLst>
            <pc:docMk/>
            <pc:sldMk cId="749069926" sldId="324"/>
            <ac:spMk id="9" creationId="{FA60E997-1020-6BB3-1E15-FE825DB50A99}"/>
          </ac:spMkLst>
        </pc:spChg>
        <pc:spChg chg="del mod">
          <ac:chgData name="Hakima Laribi" userId="801ab3f2-b582-423d-95b6-cfe2c017ca7a" providerId="ADAL" clId="{CD8E1C85-2508-4568-8557-2B8F902CFA3A}" dt="2024-12-04T21:31:55.301" v="540" actId="478"/>
          <ac:spMkLst>
            <pc:docMk/>
            <pc:sldMk cId="749069926" sldId="324"/>
            <ac:spMk id="10" creationId="{3C08E726-60C1-1F2F-4E61-7EA021F08FDA}"/>
          </ac:spMkLst>
        </pc:spChg>
        <pc:spChg chg="add del mod">
          <ac:chgData name="Hakima Laribi" userId="801ab3f2-b582-423d-95b6-cfe2c017ca7a" providerId="ADAL" clId="{CD8E1C85-2508-4568-8557-2B8F902CFA3A}" dt="2024-12-04T21:31:41.929" v="539" actId="478"/>
          <ac:spMkLst>
            <pc:docMk/>
            <pc:sldMk cId="749069926" sldId="324"/>
            <ac:spMk id="12" creationId="{4D4A8C2E-22C0-92F8-6725-C583270000CE}"/>
          </ac:spMkLst>
        </pc:spChg>
        <pc:spChg chg="del">
          <ac:chgData name="Hakima Laribi" userId="801ab3f2-b582-423d-95b6-cfe2c017ca7a" providerId="ADAL" clId="{CD8E1C85-2508-4568-8557-2B8F902CFA3A}" dt="2024-12-04T20:57:14.299" v="331" actId="478"/>
          <ac:spMkLst>
            <pc:docMk/>
            <pc:sldMk cId="749069926" sldId="324"/>
            <ac:spMk id="13" creationId="{AAC4E9FF-E5EB-0A21-F8A7-935AFE45399C}"/>
          </ac:spMkLst>
        </pc:spChg>
        <pc:spChg chg="add del mod">
          <ac:chgData name="Hakima Laribi" userId="801ab3f2-b582-423d-95b6-cfe2c017ca7a" providerId="ADAL" clId="{CD8E1C85-2508-4568-8557-2B8F902CFA3A}" dt="2024-12-04T21:31:41.929" v="539" actId="478"/>
          <ac:spMkLst>
            <pc:docMk/>
            <pc:sldMk cId="749069926" sldId="324"/>
            <ac:spMk id="14" creationId="{04B40235-1411-046C-13D7-55C4AB3ECBF5}"/>
          </ac:spMkLst>
        </pc:spChg>
        <pc:spChg chg="del">
          <ac:chgData name="Hakima Laribi" userId="801ab3f2-b582-423d-95b6-cfe2c017ca7a" providerId="ADAL" clId="{CD8E1C85-2508-4568-8557-2B8F902CFA3A}" dt="2024-12-04T20:57:16.605" v="332" actId="478"/>
          <ac:spMkLst>
            <pc:docMk/>
            <pc:sldMk cId="749069926" sldId="324"/>
            <ac:spMk id="17" creationId="{BD93A708-621D-78C3-B31F-FBEEEE6CFE51}"/>
          </ac:spMkLst>
        </pc:spChg>
        <pc:spChg chg="add del mod">
          <ac:chgData name="Hakima Laribi" userId="801ab3f2-b582-423d-95b6-cfe2c017ca7a" providerId="ADAL" clId="{CD8E1C85-2508-4568-8557-2B8F902CFA3A}" dt="2024-12-04T21:31:41.929" v="539" actId="478"/>
          <ac:spMkLst>
            <pc:docMk/>
            <pc:sldMk cId="749069926" sldId="324"/>
            <ac:spMk id="18" creationId="{88F1F7E2-D174-CC7F-2313-7FD9652DE3DF}"/>
          </ac:spMkLst>
        </pc:spChg>
        <pc:spChg chg="add del mod">
          <ac:chgData name="Hakima Laribi" userId="801ab3f2-b582-423d-95b6-cfe2c017ca7a" providerId="ADAL" clId="{CD8E1C85-2508-4568-8557-2B8F902CFA3A}" dt="2024-12-04T21:31:41.929" v="539" actId="478"/>
          <ac:spMkLst>
            <pc:docMk/>
            <pc:sldMk cId="749069926" sldId="324"/>
            <ac:spMk id="20" creationId="{527130F8-2AB2-9E78-C746-11DEB26BC06F}"/>
          </ac:spMkLst>
        </pc:spChg>
        <pc:spChg chg="del">
          <ac:chgData name="Hakima Laribi" userId="801ab3f2-b582-423d-95b6-cfe2c017ca7a" providerId="ADAL" clId="{CD8E1C85-2508-4568-8557-2B8F902CFA3A}" dt="2024-12-04T20:57:19.106" v="333" actId="478"/>
          <ac:spMkLst>
            <pc:docMk/>
            <pc:sldMk cId="749069926" sldId="324"/>
            <ac:spMk id="21" creationId="{674D83CA-36AD-D9EF-CF7F-738F7F8D6927}"/>
          </ac:spMkLst>
        </pc:spChg>
        <pc:spChg chg="add del mod">
          <ac:chgData name="Hakima Laribi" userId="801ab3f2-b582-423d-95b6-cfe2c017ca7a" providerId="ADAL" clId="{CD8E1C85-2508-4568-8557-2B8F902CFA3A}" dt="2024-12-04T21:32:17.594" v="546" actId="478"/>
          <ac:spMkLst>
            <pc:docMk/>
            <pc:sldMk cId="749069926" sldId="324"/>
            <ac:spMk id="22" creationId="{D46C4DE7-A365-7D48-957B-6ABA7793D37B}"/>
          </ac:spMkLst>
        </pc:spChg>
        <pc:spChg chg="add mod">
          <ac:chgData name="Hakima Laribi" userId="801ab3f2-b582-423d-95b6-cfe2c017ca7a" providerId="ADAL" clId="{CD8E1C85-2508-4568-8557-2B8F902CFA3A}" dt="2024-12-04T21:50:03.933" v="697" actId="20577"/>
          <ac:spMkLst>
            <pc:docMk/>
            <pc:sldMk cId="749069926" sldId="324"/>
            <ac:spMk id="23" creationId="{3E3D1D15-3DBA-330D-79AE-97D7BA3E2E49}"/>
          </ac:spMkLst>
        </pc:spChg>
        <pc:spChg chg="add del mod">
          <ac:chgData name="Hakima Laribi" userId="801ab3f2-b582-423d-95b6-cfe2c017ca7a" providerId="ADAL" clId="{CD8E1C85-2508-4568-8557-2B8F902CFA3A}" dt="2024-12-05T17:16:54.092" v="4386" actId="478"/>
          <ac:spMkLst>
            <pc:docMk/>
            <pc:sldMk cId="749069926" sldId="324"/>
            <ac:spMk id="24" creationId="{B3580032-2B53-146D-94A2-88C3BED631B1}"/>
          </ac:spMkLst>
        </pc:spChg>
        <pc:graphicFrameChg chg="add del mod">
          <ac:chgData name="Hakima Laribi" userId="801ab3f2-b582-423d-95b6-cfe2c017ca7a" providerId="ADAL" clId="{CD8E1C85-2508-4568-8557-2B8F902CFA3A}" dt="2024-12-04T21:31:41.929" v="539" actId="478"/>
          <ac:graphicFrameMkLst>
            <pc:docMk/>
            <pc:sldMk cId="749069926" sldId="324"/>
            <ac:graphicFrameMk id="7" creationId="{CF0EFA04-E206-C8FE-6F49-6F3B7EB6566B}"/>
          </ac:graphicFrameMkLst>
        </pc:graphicFrameChg>
        <pc:graphicFrameChg chg="add del mod">
          <ac:chgData name="Hakima Laribi" userId="801ab3f2-b582-423d-95b6-cfe2c017ca7a" providerId="ADAL" clId="{CD8E1C85-2508-4568-8557-2B8F902CFA3A}" dt="2024-12-04T21:31:41.929" v="539" actId="478"/>
          <ac:graphicFrameMkLst>
            <pc:docMk/>
            <pc:sldMk cId="749069926" sldId="324"/>
            <ac:graphicFrameMk id="11" creationId="{C6B5FC88-9566-B70C-E852-D385088E267F}"/>
          </ac:graphicFrameMkLst>
        </pc:graphicFrameChg>
        <pc:graphicFrameChg chg="add del mod">
          <ac:chgData name="Hakima Laribi" userId="801ab3f2-b582-423d-95b6-cfe2c017ca7a" providerId="ADAL" clId="{CD8E1C85-2508-4568-8557-2B8F902CFA3A}" dt="2024-12-04T21:31:41.929" v="539" actId="478"/>
          <ac:graphicFrameMkLst>
            <pc:docMk/>
            <pc:sldMk cId="749069926" sldId="324"/>
            <ac:graphicFrameMk id="15" creationId="{F87AD5E0-241A-C53F-FE15-EE3DBFC979AA}"/>
          </ac:graphicFrameMkLst>
        </pc:graphicFrameChg>
        <pc:picChg chg="del">
          <ac:chgData name="Hakima Laribi" userId="801ab3f2-b582-423d-95b6-cfe2c017ca7a" providerId="ADAL" clId="{CD8E1C85-2508-4568-8557-2B8F902CFA3A}" dt="2024-12-04T20:57:14.299" v="331" actId="478"/>
          <ac:picMkLst>
            <pc:docMk/>
            <pc:sldMk cId="749069926" sldId="324"/>
            <ac:picMk id="6" creationId="{CC3E57DF-4362-F4A2-642C-D78F8E732C99}"/>
          </ac:picMkLst>
        </pc:picChg>
        <pc:cxnChg chg="del">
          <ac:chgData name="Hakima Laribi" userId="801ab3f2-b582-423d-95b6-cfe2c017ca7a" providerId="ADAL" clId="{CD8E1C85-2508-4568-8557-2B8F902CFA3A}" dt="2024-12-04T20:57:14.299" v="331" actId="478"/>
          <ac:cxnSpMkLst>
            <pc:docMk/>
            <pc:sldMk cId="749069926" sldId="324"/>
            <ac:cxnSpMk id="16" creationId="{BA8952CC-9103-7AC3-6FD6-13BB7B42B9A1}"/>
          </ac:cxnSpMkLst>
        </pc:cxnChg>
        <pc:cxnChg chg="del">
          <ac:chgData name="Hakima Laribi" userId="801ab3f2-b582-423d-95b6-cfe2c017ca7a" providerId="ADAL" clId="{CD8E1C85-2508-4568-8557-2B8F902CFA3A}" dt="2024-12-04T20:57:14.299" v="331" actId="478"/>
          <ac:cxnSpMkLst>
            <pc:docMk/>
            <pc:sldMk cId="749069926" sldId="324"/>
            <ac:cxnSpMk id="19" creationId="{D8A72249-720C-2FAC-D0A5-B7DA0D04481D}"/>
          </ac:cxnSpMkLst>
        </pc:cxnChg>
      </pc:sldChg>
      <pc:sldChg chg="del">
        <pc:chgData name="Hakima Laribi" userId="801ab3f2-b582-423d-95b6-cfe2c017ca7a" providerId="ADAL" clId="{CD8E1C85-2508-4568-8557-2B8F902CFA3A}" dt="2024-12-04T21:23:49.638" v="532" actId="47"/>
        <pc:sldMkLst>
          <pc:docMk/>
          <pc:sldMk cId="3068318125" sldId="325"/>
        </pc:sldMkLst>
      </pc:sldChg>
      <pc:sldChg chg="addSp delSp modSp add mod delAnim modAnim">
        <pc:chgData name="Hakima Laribi" userId="801ab3f2-b582-423d-95b6-cfe2c017ca7a" providerId="ADAL" clId="{CD8E1C85-2508-4568-8557-2B8F902CFA3A}" dt="2024-12-05T17:18:15.037" v="4392"/>
        <pc:sldMkLst>
          <pc:docMk/>
          <pc:sldMk cId="2679103043" sldId="326"/>
        </pc:sldMkLst>
        <pc:spChg chg="add mod">
          <ac:chgData name="Hakima Laribi" userId="801ab3f2-b582-423d-95b6-cfe2c017ca7a" providerId="ADAL" clId="{CD8E1C85-2508-4568-8557-2B8F902CFA3A}" dt="2024-12-04T21:35:35.174" v="665" actId="1076"/>
          <ac:spMkLst>
            <pc:docMk/>
            <pc:sldMk cId="2679103043" sldId="326"/>
            <ac:spMk id="4" creationId="{124039E2-9847-F15C-5CBE-282EDEE0E669}"/>
          </ac:spMkLst>
        </pc:spChg>
        <pc:spChg chg="add mod">
          <ac:chgData name="Hakima Laribi" userId="801ab3f2-b582-423d-95b6-cfe2c017ca7a" providerId="ADAL" clId="{CD8E1C85-2508-4568-8557-2B8F902CFA3A}" dt="2024-12-04T21:35:35.174" v="665" actId="1076"/>
          <ac:spMkLst>
            <pc:docMk/>
            <pc:sldMk cId="2679103043" sldId="326"/>
            <ac:spMk id="5" creationId="{B821460A-2B22-34E6-0DB1-32E50DB5F88B}"/>
          </ac:spMkLst>
        </pc:spChg>
        <pc:spChg chg="add mod">
          <ac:chgData name="Hakima Laribi" userId="801ab3f2-b582-423d-95b6-cfe2c017ca7a" providerId="ADAL" clId="{CD8E1C85-2508-4568-8557-2B8F902CFA3A}" dt="2024-12-04T21:36:57.106" v="677" actId="1076"/>
          <ac:spMkLst>
            <pc:docMk/>
            <pc:sldMk cId="2679103043" sldId="326"/>
            <ac:spMk id="6" creationId="{E83B0E30-5FFE-A42B-5A94-F3F0834AB17D}"/>
          </ac:spMkLst>
        </pc:spChg>
        <pc:spChg chg="del">
          <ac:chgData name="Hakima Laribi" userId="801ab3f2-b582-423d-95b6-cfe2c017ca7a" providerId="ADAL" clId="{CD8E1C85-2508-4568-8557-2B8F902CFA3A}" dt="2024-12-04T21:19:54.601" v="516" actId="478"/>
          <ac:spMkLst>
            <pc:docMk/>
            <pc:sldMk cId="2679103043" sldId="326"/>
            <ac:spMk id="8" creationId="{770D8F67-E98B-1B4F-4BFD-E91AE0B768DB}"/>
          </ac:spMkLst>
        </pc:spChg>
        <pc:spChg chg="del">
          <ac:chgData name="Hakima Laribi" userId="801ab3f2-b582-423d-95b6-cfe2c017ca7a" providerId="ADAL" clId="{CD8E1C85-2508-4568-8557-2B8F902CFA3A}" dt="2024-12-04T21:19:54.601" v="516" actId="478"/>
          <ac:spMkLst>
            <pc:docMk/>
            <pc:sldMk cId="2679103043" sldId="326"/>
            <ac:spMk id="9" creationId="{FA60E997-1020-6BB3-1E15-FE825DB50A99}"/>
          </ac:spMkLst>
        </pc:spChg>
        <pc:spChg chg="mod">
          <ac:chgData name="Hakima Laribi" userId="801ab3f2-b582-423d-95b6-cfe2c017ca7a" providerId="ADAL" clId="{CD8E1C85-2508-4568-8557-2B8F902CFA3A}" dt="2024-12-04T21:51:25.600" v="701" actId="14100"/>
          <ac:spMkLst>
            <pc:docMk/>
            <pc:sldMk cId="2679103043" sldId="326"/>
            <ac:spMk id="10" creationId="{3C08E726-60C1-1F2F-4E61-7EA021F08FDA}"/>
          </ac:spMkLst>
        </pc:spChg>
        <pc:spChg chg="del">
          <ac:chgData name="Hakima Laribi" userId="801ab3f2-b582-423d-95b6-cfe2c017ca7a" providerId="ADAL" clId="{CD8E1C85-2508-4568-8557-2B8F902CFA3A}" dt="2024-12-04T21:19:54.601" v="516" actId="478"/>
          <ac:spMkLst>
            <pc:docMk/>
            <pc:sldMk cId="2679103043" sldId="326"/>
            <ac:spMk id="12" creationId="{4D4A8C2E-22C0-92F8-6725-C583270000CE}"/>
          </ac:spMkLst>
        </pc:spChg>
        <pc:spChg chg="add mod">
          <ac:chgData name="Hakima Laribi" userId="801ab3f2-b582-423d-95b6-cfe2c017ca7a" providerId="ADAL" clId="{CD8E1C85-2508-4568-8557-2B8F902CFA3A}" dt="2024-12-04T21:58:16.053" v="898" actId="14100"/>
          <ac:spMkLst>
            <pc:docMk/>
            <pc:sldMk cId="2679103043" sldId="326"/>
            <ac:spMk id="13" creationId="{295F3BEE-FF80-D76D-8102-7C739074548E}"/>
          </ac:spMkLst>
        </pc:spChg>
        <pc:spChg chg="del">
          <ac:chgData name="Hakima Laribi" userId="801ab3f2-b582-423d-95b6-cfe2c017ca7a" providerId="ADAL" clId="{CD8E1C85-2508-4568-8557-2B8F902CFA3A}" dt="2024-12-04T21:19:54.601" v="516" actId="478"/>
          <ac:spMkLst>
            <pc:docMk/>
            <pc:sldMk cId="2679103043" sldId="326"/>
            <ac:spMk id="14" creationId="{04B40235-1411-046C-13D7-55C4AB3ECBF5}"/>
          </ac:spMkLst>
        </pc:spChg>
        <pc:spChg chg="add del mod">
          <ac:chgData name="Hakima Laribi" userId="801ab3f2-b582-423d-95b6-cfe2c017ca7a" providerId="ADAL" clId="{CD8E1C85-2508-4568-8557-2B8F902CFA3A}" dt="2024-12-04T22:00:36.778" v="906" actId="478"/>
          <ac:spMkLst>
            <pc:docMk/>
            <pc:sldMk cId="2679103043" sldId="326"/>
            <ac:spMk id="16" creationId="{758890DE-4BDE-0FC6-251D-7E5D48224429}"/>
          </ac:spMkLst>
        </pc:spChg>
        <pc:spChg chg="del">
          <ac:chgData name="Hakima Laribi" userId="801ab3f2-b582-423d-95b6-cfe2c017ca7a" providerId="ADAL" clId="{CD8E1C85-2508-4568-8557-2B8F902CFA3A}" dt="2024-12-04T21:19:54.601" v="516" actId="478"/>
          <ac:spMkLst>
            <pc:docMk/>
            <pc:sldMk cId="2679103043" sldId="326"/>
            <ac:spMk id="18" creationId="{88F1F7E2-D174-CC7F-2313-7FD9652DE3DF}"/>
          </ac:spMkLst>
        </pc:spChg>
        <pc:spChg chg="del">
          <ac:chgData name="Hakima Laribi" userId="801ab3f2-b582-423d-95b6-cfe2c017ca7a" providerId="ADAL" clId="{CD8E1C85-2508-4568-8557-2B8F902CFA3A}" dt="2024-12-04T21:19:54.601" v="516" actId="478"/>
          <ac:spMkLst>
            <pc:docMk/>
            <pc:sldMk cId="2679103043" sldId="326"/>
            <ac:spMk id="20" creationId="{527130F8-2AB2-9E78-C746-11DEB26BC06F}"/>
          </ac:spMkLst>
        </pc:spChg>
        <pc:spChg chg="mod">
          <ac:chgData name="Hakima Laribi" userId="801ab3f2-b582-423d-95b6-cfe2c017ca7a" providerId="ADAL" clId="{CD8E1C85-2508-4568-8557-2B8F902CFA3A}" dt="2024-12-04T21:35:06.054" v="663" actId="1076"/>
          <ac:spMkLst>
            <pc:docMk/>
            <pc:sldMk cId="2679103043" sldId="326"/>
            <ac:spMk id="22" creationId="{D46C4DE7-A365-7D48-957B-6ABA7793D37B}"/>
          </ac:spMkLst>
        </pc:spChg>
        <pc:graphicFrameChg chg="add mod">
          <ac:chgData name="Hakima Laribi" userId="801ab3f2-b582-423d-95b6-cfe2c017ca7a" providerId="ADAL" clId="{CD8E1C85-2508-4568-8557-2B8F902CFA3A}" dt="2024-12-04T21:35:35.174" v="665" actId="1076"/>
          <ac:graphicFrameMkLst>
            <pc:docMk/>
            <pc:sldMk cId="2679103043" sldId="326"/>
            <ac:graphicFrameMk id="2" creationId="{F144FC14-FCA9-C5ED-5A0E-CB6072B941E6}"/>
          </ac:graphicFrameMkLst>
        </pc:graphicFrameChg>
        <pc:graphicFrameChg chg="del">
          <ac:chgData name="Hakima Laribi" userId="801ab3f2-b582-423d-95b6-cfe2c017ca7a" providerId="ADAL" clId="{CD8E1C85-2508-4568-8557-2B8F902CFA3A}" dt="2024-12-04T21:19:59.866" v="517" actId="478"/>
          <ac:graphicFrameMkLst>
            <pc:docMk/>
            <pc:sldMk cId="2679103043" sldId="326"/>
            <ac:graphicFrameMk id="7" creationId="{CF0EFA04-E206-C8FE-6F49-6F3B7EB6566B}"/>
          </ac:graphicFrameMkLst>
        </pc:graphicFrameChg>
        <pc:graphicFrameChg chg="del">
          <ac:chgData name="Hakima Laribi" userId="801ab3f2-b582-423d-95b6-cfe2c017ca7a" providerId="ADAL" clId="{CD8E1C85-2508-4568-8557-2B8F902CFA3A}" dt="2024-12-04T21:19:59.866" v="517" actId="478"/>
          <ac:graphicFrameMkLst>
            <pc:docMk/>
            <pc:sldMk cId="2679103043" sldId="326"/>
            <ac:graphicFrameMk id="11" creationId="{C6B5FC88-9566-B70C-E852-D385088E267F}"/>
          </ac:graphicFrameMkLst>
        </pc:graphicFrameChg>
        <pc:graphicFrameChg chg="del">
          <ac:chgData name="Hakima Laribi" userId="801ab3f2-b582-423d-95b6-cfe2c017ca7a" providerId="ADAL" clId="{CD8E1C85-2508-4568-8557-2B8F902CFA3A}" dt="2024-12-04T21:20:05.532" v="518" actId="478"/>
          <ac:graphicFrameMkLst>
            <pc:docMk/>
            <pc:sldMk cId="2679103043" sldId="326"/>
            <ac:graphicFrameMk id="15" creationId="{F87AD5E0-241A-C53F-FE15-EE3DBFC979AA}"/>
          </ac:graphicFrameMkLst>
        </pc:graphicFrameChg>
      </pc:sldChg>
      <pc:sldChg chg="delSp modSp add del mod ord delAnim">
        <pc:chgData name="Hakima Laribi" userId="801ab3f2-b582-423d-95b6-cfe2c017ca7a" providerId="ADAL" clId="{CD8E1C85-2508-4568-8557-2B8F902CFA3A}" dt="2024-12-04T21:37:11.866" v="678" actId="47"/>
        <pc:sldMkLst>
          <pc:docMk/>
          <pc:sldMk cId="3038137888" sldId="327"/>
        </pc:sldMkLst>
        <pc:spChg chg="del">
          <ac:chgData name="Hakima Laribi" userId="801ab3f2-b582-423d-95b6-cfe2c017ca7a" providerId="ADAL" clId="{CD8E1C85-2508-4568-8557-2B8F902CFA3A}" dt="2024-12-04T21:24:51.251" v="535" actId="478"/>
          <ac:spMkLst>
            <pc:docMk/>
            <pc:sldMk cId="3038137888" sldId="327"/>
            <ac:spMk id="4" creationId="{124039E2-9847-F15C-5CBE-282EDEE0E669}"/>
          </ac:spMkLst>
        </pc:spChg>
        <pc:spChg chg="del">
          <ac:chgData name="Hakima Laribi" userId="801ab3f2-b582-423d-95b6-cfe2c017ca7a" providerId="ADAL" clId="{CD8E1C85-2508-4568-8557-2B8F902CFA3A}" dt="2024-12-04T21:24:53.623" v="536" actId="478"/>
          <ac:spMkLst>
            <pc:docMk/>
            <pc:sldMk cId="3038137888" sldId="327"/>
            <ac:spMk id="5" creationId="{B821460A-2B22-34E6-0DB1-32E50DB5F88B}"/>
          </ac:spMkLst>
        </pc:spChg>
        <pc:spChg chg="mod">
          <ac:chgData name="Hakima Laribi" userId="801ab3f2-b582-423d-95b6-cfe2c017ca7a" providerId="ADAL" clId="{CD8E1C85-2508-4568-8557-2B8F902CFA3A}" dt="2024-12-04T21:34:41.402" v="661" actId="14100"/>
          <ac:spMkLst>
            <pc:docMk/>
            <pc:sldMk cId="3038137888" sldId="327"/>
            <ac:spMk id="10" creationId="{3C08E726-60C1-1F2F-4E61-7EA021F08FDA}"/>
          </ac:spMkLst>
        </pc:spChg>
        <pc:spChg chg="del">
          <ac:chgData name="Hakima Laribi" userId="801ab3f2-b582-423d-95b6-cfe2c017ca7a" providerId="ADAL" clId="{CD8E1C85-2508-4568-8557-2B8F902CFA3A}" dt="2024-12-04T21:30:42.906" v="537" actId="478"/>
          <ac:spMkLst>
            <pc:docMk/>
            <pc:sldMk cId="3038137888" sldId="327"/>
            <ac:spMk id="22" creationId="{D46C4DE7-A365-7D48-957B-6ABA7793D37B}"/>
          </ac:spMkLst>
        </pc:spChg>
        <pc:graphicFrameChg chg="del">
          <ac:chgData name="Hakima Laribi" userId="801ab3f2-b582-423d-95b6-cfe2c017ca7a" providerId="ADAL" clId="{CD8E1C85-2508-4568-8557-2B8F902CFA3A}" dt="2024-12-04T21:24:48.023" v="534" actId="478"/>
          <ac:graphicFrameMkLst>
            <pc:docMk/>
            <pc:sldMk cId="3038137888" sldId="327"/>
            <ac:graphicFrameMk id="2" creationId="{F144FC14-FCA9-C5ED-5A0E-CB6072B941E6}"/>
          </ac:graphicFrameMkLst>
        </pc:graphicFrameChg>
      </pc:sldChg>
      <pc:sldChg chg="add modAnim">
        <pc:chgData name="Hakima Laribi" userId="801ab3f2-b582-423d-95b6-cfe2c017ca7a" providerId="ADAL" clId="{CD8E1C85-2508-4568-8557-2B8F902CFA3A}" dt="2024-12-05T17:17:29.194" v="4390"/>
        <pc:sldMkLst>
          <pc:docMk/>
          <pc:sldMk cId="578982842" sldId="328"/>
        </pc:sldMkLst>
      </pc:sldChg>
      <pc:sldChg chg="addSp delSp modSp add mod delAnim modAnim">
        <pc:chgData name="Hakima Laribi" userId="801ab3f2-b582-423d-95b6-cfe2c017ca7a" providerId="ADAL" clId="{CD8E1C85-2508-4568-8557-2B8F902CFA3A}" dt="2024-12-06T00:07:48.929" v="4739" actId="20577"/>
        <pc:sldMkLst>
          <pc:docMk/>
          <pc:sldMk cId="3784930142" sldId="329"/>
        </pc:sldMkLst>
        <pc:spChg chg="del">
          <ac:chgData name="Hakima Laribi" userId="801ab3f2-b582-423d-95b6-cfe2c017ca7a" providerId="ADAL" clId="{CD8E1C85-2508-4568-8557-2B8F902CFA3A}" dt="2024-12-04T22:00:03.159" v="900" actId="478"/>
          <ac:spMkLst>
            <pc:docMk/>
            <pc:sldMk cId="3784930142" sldId="329"/>
            <ac:spMk id="4" creationId="{124039E2-9847-F15C-5CBE-282EDEE0E669}"/>
          </ac:spMkLst>
        </pc:spChg>
        <pc:spChg chg="del">
          <ac:chgData name="Hakima Laribi" userId="801ab3f2-b582-423d-95b6-cfe2c017ca7a" providerId="ADAL" clId="{CD8E1C85-2508-4568-8557-2B8F902CFA3A}" dt="2024-12-04T22:00:03.159" v="900" actId="478"/>
          <ac:spMkLst>
            <pc:docMk/>
            <pc:sldMk cId="3784930142" sldId="329"/>
            <ac:spMk id="5" creationId="{B821460A-2B22-34E6-0DB1-32E50DB5F88B}"/>
          </ac:spMkLst>
        </pc:spChg>
        <pc:spChg chg="del">
          <ac:chgData name="Hakima Laribi" userId="801ab3f2-b582-423d-95b6-cfe2c017ca7a" providerId="ADAL" clId="{CD8E1C85-2508-4568-8557-2B8F902CFA3A}" dt="2024-12-04T22:00:03.159" v="900" actId="478"/>
          <ac:spMkLst>
            <pc:docMk/>
            <pc:sldMk cId="3784930142" sldId="329"/>
            <ac:spMk id="6" creationId="{E83B0E30-5FFE-A42B-5A94-F3F0834AB17D}"/>
          </ac:spMkLst>
        </pc:spChg>
        <pc:spChg chg="del mod">
          <ac:chgData name="Hakima Laribi" userId="801ab3f2-b582-423d-95b6-cfe2c017ca7a" providerId="ADAL" clId="{CD8E1C85-2508-4568-8557-2B8F902CFA3A}" dt="2024-12-04T22:00:07.540" v="902" actId="478"/>
          <ac:spMkLst>
            <pc:docMk/>
            <pc:sldMk cId="3784930142" sldId="329"/>
            <ac:spMk id="10" creationId="{3C08E726-60C1-1F2F-4E61-7EA021F08FDA}"/>
          </ac:spMkLst>
        </pc:spChg>
        <pc:spChg chg="del">
          <ac:chgData name="Hakima Laribi" userId="801ab3f2-b582-423d-95b6-cfe2c017ca7a" providerId="ADAL" clId="{CD8E1C85-2508-4568-8557-2B8F902CFA3A}" dt="2024-12-04T22:00:03.159" v="900" actId="478"/>
          <ac:spMkLst>
            <pc:docMk/>
            <pc:sldMk cId="3784930142" sldId="329"/>
            <ac:spMk id="13" creationId="{295F3BEE-FF80-D76D-8102-7C739074548E}"/>
          </ac:spMkLst>
        </pc:spChg>
        <pc:spChg chg="add mod">
          <ac:chgData name="Hakima Laribi" userId="801ab3f2-b582-423d-95b6-cfe2c017ca7a" providerId="ADAL" clId="{CD8E1C85-2508-4568-8557-2B8F902CFA3A}" dt="2024-12-06T00:07:48.929" v="4739" actId="20577"/>
          <ac:spMkLst>
            <pc:docMk/>
            <pc:sldMk cId="3784930142" sldId="329"/>
            <ac:spMk id="15" creationId="{BF73F61F-E938-4934-22F8-811EA2799F52}"/>
          </ac:spMkLst>
        </pc:spChg>
        <pc:spChg chg="del">
          <ac:chgData name="Hakima Laribi" userId="801ab3f2-b582-423d-95b6-cfe2c017ca7a" providerId="ADAL" clId="{CD8E1C85-2508-4568-8557-2B8F902CFA3A}" dt="2024-12-04T22:00:03.159" v="900" actId="478"/>
          <ac:spMkLst>
            <pc:docMk/>
            <pc:sldMk cId="3784930142" sldId="329"/>
            <ac:spMk id="16" creationId="{758890DE-4BDE-0FC6-251D-7E5D48224429}"/>
          </ac:spMkLst>
        </pc:spChg>
        <pc:spChg chg="add mod">
          <ac:chgData name="Hakima Laribi" userId="801ab3f2-b582-423d-95b6-cfe2c017ca7a" providerId="ADAL" clId="{CD8E1C85-2508-4568-8557-2B8F902CFA3A}" dt="2024-12-04T22:04:58.071" v="1073" actId="1035"/>
          <ac:spMkLst>
            <pc:docMk/>
            <pc:sldMk cId="3784930142" sldId="329"/>
            <ac:spMk id="17" creationId="{D2DC30C3-1F52-DA61-81DF-E917C31F68E1}"/>
          </ac:spMkLst>
        </pc:spChg>
        <pc:spChg chg="add mod">
          <ac:chgData name="Hakima Laribi" userId="801ab3f2-b582-423d-95b6-cfe2c017ca7a" providerId="ADAL" clId="{CD8E1C85-2508-4568-8557-2B8F902CFA3A}" dt="2024-12-04T22:04:58.071" v="1073" actId="1035"/>
          <ac:spMkLst>
            <pc:docMk/>
            <pc:sldMk cId="3784930142" sldId="329"/>
            <ac:spMk id="18" creationId="{6B085D00-4FAE-4547-72E7-74629FDDC685}"/>
          </ac:spMkLst>
        </pc:spChg>
        <pc:spChg chg="add mod">
          <ac:chgData name="Hakima Laribi" userId="801ab3f2-b582-423d-95b6-cfe2c017ca7a" providerId="ADAL" clId="{CD8E1C85-2508-4568-8557-2B8F902CFA3A}" dt="2024-12-04T22:04:58.071" v="1073" actId="1035"/>
          <ac:spMkLst>
            <pc:docMk/>
            <pc:sldMk cId="3784930142" sldId="329"/>
            <ac:spMk id="19" creationId="{3BA404CB-30EB-8571-71E7-0E555CA446BB}"/>
          </ac:spMkLst>
        </pc:spChg>
        <pc:spChg chg="del">
          <ac:chgData name="Hakima Laribi" userId="801ab3f2-b582-423d-95b6-cfe2c017ca7a" providerId="ADAL" clId="{CD8E1C85-2508-4568-8557-2B8F902CFA3A}" dt="2024-12-04T22:00:41.618" v="907" actId="478"/>
          <ac:spMkLst>
            <pc:docMk/>
            <pc:sldMk cId="3784930142" sldId="329"/>
            <ac:spMk id="22" creationId="{D46C4DE7-A365-7D48-957B-6ABA7793D37B}"/>
          </ac:spMkLst>
        </pc:spChg>
        <pc:spChg chg="add mod">
          <ac:chgData name="Hakima Laribi" userId="801ab3f2-b582-423d-95b6-cfe2c017ca7a" providerId="ADAL" clId="{CD8E1C85-2508-4568-8557-2B8F902CFA3A}" dt="2024-12-04T22:27:56.773" v="1204" actId="14100"/>
          <ac:spMkLst>
            <pc:docMk/>
            <pc:sldMk cId="3784930142" sldId="329"/>
            <ac:spMk id="28" creationId="{DF580E56-65A9-8F7E-9176-EE3160BB3CFE}"/>
          </ac:spMkLst>
        </pc:spChg>
        <pc:graphicFrameChg chg="del">
          <ac:chgData name="Hakima Laribi" userId="801ab3f2-b582-423d-95b6-cfe2c017ca7a" providerId="ADAL" clId="{CD8E1C85-2508-4568-8557-2B8F902CFA3A}" dt="2024-12-04T22:00:03.159" v="900" actId="478"/>
          <ac:graphicFrameMkLst>
            <pc:docMk/>
            <pc:sldMk cId="3784930142" sldId="329"/>
            <ac:graphicFrameMk id="2" creationId="{F144FC14-FCA9-C5ED-5A0E-CB6072B941E6}"/>
          </ac:graphicFrameMkLst>
        </pc:graphicFrameChg>
        <pc:picChg chg="add mod">
          <ac:chgData name="Hakima Laribi" userId="801ab3f2-b582-423d-95b6-cfe2c017ca7a" providerId="ADAL" clId="{CD8E1C85-2508-4568-8557-2B8F902CFA3A}" dt="2024-12-04T22:04:58.071" v="1073" actId="1035"/>
          <ac:picMkLst>
            <pc:docMk/>
            <pc:sldMk cId="3784930142" sldId="329"/>
            <ac:picMk id="7" creationId="{6B7AEA9B-94B5-3C09-3809-0AE3A1EE988B}"/>
          </ac:picMkLst>
        </pc:picChg>
        <pc:picChg chg="add del mod">
          <ac:chgData name="Hakima Laribi" userId="801ab3f2-b582-423d-95b6-cfe2c017ca7a" providerId="ADAL" clId="{CD8E1C85-2508-4568-8557-2B8F902CFA3A}" dt="2024-12-04T22:01:04.830" v="910" actId="478"/>
          <ac:picMkLst>
            <pc:docMk/>
            <pc:sldMk cId="3784930142" sldId="329"/>
            <ac:picMk id="8" creationId="{6A1B97D4-592B-87F1-E3DE-BFEF765C1497}"/>
          </ac:picMkLst>
        </pc:picChg>
        <pc:picChg chg="add del mod">
          <ac:chgData name="Hakima Laribi" userId="801ab3f2-b582-423d-95b6-cfe2c017ca7a" providerId="ADAL" clId="{CD8E1C85-2508-4568-8557-2B8F902CFA3A}" dt="2024-12-04T22:01:09.626" v="912" actId="478"/>
          <ac:picMkLst>
            <pc:docMk/>
            <pc:sldMk cId="3784930142" sldId="329"/>
            <ac:picMk id="9" creationId="{26450A79-DEDC-0669-2A5C-C5B9227F3C05}"/>
          </ac:picMkLst>
        </pc:picChg>
        <pc:picChg chg="add mod">
          <ac:chgData name="Hakima Laribi" userId="801ab3f2-b582-423d-95b6-cfe2c017ca7a" providerId="ADAL" clId="{CD8E1C85-2508-4568-8557-2B8F902CFA3A}" dt="2024-12-04T22:04:58.071" v="1073" actId="1035"/>
          <ac:picMkLst>
            <pc:docMk/>
            <pc:sldMk cId="3784930142" sldId="329"/>
            <ac:picMk id="11" creationId="{54012AFF-8C75-F269-949E-B83F306A4255}"/>
          </ac:picMkLst>
        </pc:picChg>
        <pc:cxnChg chg="add mod">
          <ac:chgData name="Hakima Laribi" userId="801ab3f2-b582-423d-95b6-cfe2c017ca7a" providerId="ADAL" clId="{CD8E1C85-2508-4568-8557-2B8F902CFA3A}" dt="2024-12-04T22:04:58.071" v="1073" actId="1035"/>
          <ac:cxnSpMkLst>
            <pc:docMk/>
            <pc:sldMk cId="3784930142" sldId="329"/>
            <ac:cxnSpMk id="12" creationId="{210CA49C-D2AB-3B49-FA0D-56CC23ECF72F}"/>
          </ac:cxnSpMkLst>
        </pc:cxnChg>
        <pc:cxnChg chg="add mod">
          <ac:chgData name="Hakima Laribi" userId="801ab3f2-b582-423d-95b6-cfe2c017ca7a" providerId="ADAL" clId="{CD8E1C85-2508-4568-8557-2B8F902CFA3A}" dt="2024-12-04T22:04:58.071" v="1073" actId="1035"/>
          <ac:cxnSpMkLst>
            <pc:docMk/>
            <pc:sldMk cId="3784930142" sldId="329"/>
            <ac:cxnSpMk id="14" creationId="{8D38DCF1-DA1D-2CFD-64D8-5DF6A275C04A}"/>
          </ac:cxnSpMkLst>
        </pc:cxnChg>
        <pc:cxnChg chg="add mod">
          <ac:chgData name="Hakima Laribi" userId="801ab3f2-b582-423d-95b6-cfe2c017ca7a" providerId="ADAL" clId="{CD8E1C85-2508-4568-8557-2B8F902CFA3A}" dt="2024-12-04T22:04:58.071" v="1073" actId="1035"/>
          <ac:cxnSpMkLst>
            <pc:docMk/>
            <pc:sldMk cId="3784930142" sldId="329"/>
            <ac:cxnSpMk id="23" creationId="{4163FF6D-96CC-E219-A79F-E0F05B260EA5}"/>
          </ac:cxnSpMkLst>
        </pc:cxnChg>
        <pc:cxnChg chg="add mod">
          <ac:chgData name="Hakima Laribi" userId="801ab3f2-b582-423d-95b6-cfe2c017ca7a" providerId="ADAL" clId="{CD8E1C85-2508-4568-8557-2B8F902CFA3A}" dt="2024-12-04T22:04:58.071" v="1073" actId="1035"/>
          <ac:cxnSpMkLst>
            <pc:docMk/>
            <pc:sldMk cId="3784930142" sldId="329"/>
            <ac:cxnSpMk id="26" creationId="{503A7FA1-9347-8351-5DC7-40DDB4BFACA0}"/>
          </ac:cxnSpMkLst>
        </pc:cxnChg>
      </pc:sldChg>
      <pc:sldChg chg="add del">
        <pc:chgData name="Hakima Laribi" userId="801ab3f2-b582-423d-95b6-cfe2c017ca7a" providerId="ADAL" clId="{CD8E1C85-2508-4568-8557-2B8F902CFA3A}" dt="2024-12-04T21:56:08.201" v="883" actId="47"/>
        <pc:sldMkLst>
          <pc:docMk/>
          <pc:sldMk cId="4052274105" sldId="329"/>
        </pc:sldMkLst>
      </pc:sldChg>
      <pc:sldChg chg="add ord modTransition modAnim">
        <pc:chgData name="Hakima Laribi" userId="801ab3f2-b582-423d-95b6-cfe2c017ca7a" providerId="ADAL" clId="{CD8E1C85-2508-4568-8557-2B8F902CFA3A}" dt="2024-12-05T17:23:11.685" v="4419"/>
        <pc:sldMkLst>
          <pc:docMk/>
          <pc:sldMk cId="3718500696" sldId="330"/>
        </pc:sldMkLst>
      </pc:sldChg>
      <pc:sldChg chg="addSp delSp modSp add mod ord delAnim modAnim modShow">
        <pc:chgData name="Hakima Laribi" userId="801ab3f2-b582-423d-95b6-cfe2c017ca7a" providerId="ADAL" clId="{CD8E1C85-2508-4568-8557-2B8F902CFA3A}" dt="2024-12-06T02:46:23.155" v="6233"/>
        <pc:sldMkLst>
          <pc:docMk/>
          <pc:sldMk cId="291941764" sldId="331"/>
        </pc:sldMkLst>
        <pc:spChg chg="del">
          <ac:chgData name="Hakima Laribi" userId="801ab3f2-b582-423d-95b6-cfe2c017ca7a" providerId="ADAL" clId="{CD8E1C85-2508-4568-8557-2B8F902CFA3A}" dt="2024-12-04T22:15:45.023" v="1075" actId="478"/>
          <ac:spMkLst>
            <pc:docMk/>
            <pc:sldMk cId="291941764" sldId="331"/>
            <ac:spMk id="4" creationId="{124039E2-9847-F15C-5CBE-282EDEE0E669}"/>
          </ac:spMkLst>
        </pc:spChg>
        <pc:spChg chg="del">
          <ac:chgData name="Hakima Laribi" userId="801ab3f2-b582-423d-95b6-cfe2c017ca7a" providerId="ADAL" clId="{CD8E1C85-2508-4568-8557-2B8F902CFA3A}" dt="2024-12-04T22:15:45.023" v="1075" actId="478"/>
          <ac:spMkLst>
            <pc:docMk/>
            <pc:sldMk cId="291941764" sldId="331"/>
            <ac:spMk id="5" creationId="{B821460A-2B22-34E6-0DB1-32E50DB5F88B}"/>
          </ac:spMkLst>
        </pc:spChg>
        <pc:spChg chg="del">
          <ac:chgData name="Hakima Laribi" userId="801ab3f2-b582-423d-95b6-cfe2c017ca7a" providerId="ADAL" clId="{CD8E1C85-2508-4568-8557-2B8F902CFA3A}" dt="2024-12-04T22:15:45.023" v="1075" actId="478"/>
          <ac:spMkLst>
            <pc:docMk/>
            <pc:sldMk cId="291941764" sldId="331"/>
            <ac:spMk id="6" creationId="{E83B0E30-5FFE-A42B-5A94-F3F0834AB17D}"/>
          </ac:spMkLst>
        </pc:spChg>
        <pc:spChg chg="add del mod">
          <ac:chgData name="Hakima Laribi" userId="801ab3f2-b582-423d-95b6-cfe2c017ca7a" providerId="ADAL" clId="{CD8E1C85-2508-4568-8557-2B8F902CFA3A}" dt="2024-12-04T22:18:40.895" v="1135" actId="478"/>
          <ac:spMkLst>
            <pc:docMk/>
            <pc:sldMk cId="291941764" sldId="331"/>
            <ac:spMk id="7" creationId="{8A955A72-A47F-830C-75BA-E535CBBBB607}"/>
          </ac:spMkLst>
        </pc:spChg>
        <pc:spChg chg="add del mod">
          <ac:chgData name="Hakima Laribi" userId="801ab3f2-b582-423d-95b6-cfe2c017ca7a" providerId="ADAL" clId="{CD8E1C85-2508-4568-8557-2B8F902CFA3A}" dt="2024-12-04T22:18:40.895" v="1135" actId="478"/>
          <ac:spMkLst>
            <pc:docMk/>
            <pc:sldMk cId="291941764" sldId="331"/>
            <ac:spMk id="8" creationId="{CE0BCBCA-885D-406F-FD74-748C37981B90}"/>
          </ac:spMkLst>
        </pc:spChg>
        <pc:spChg chg="add del mod">
          <ac:chgData name="Hakima Laribi" userId="801ab3f2-b582-423d-95b6-cfe2c017ca7a" providerId="ADAL" clId="{CD8E1C85-2508-4568-8557-2B8F902CFA3A}" dt="2024-12-04T22:18:40.895" v="1135" actId="478"/>
          <ac:spMkLst>
            <pc:docMk/>
            <pc:sldMk cId="291941764" sldId="331"/>
            <ac:spMk id="9" creationId="{A7416255-CFBA-1979-8671-F8C9117A66FF}"/>
          </ac:spMkLst>
        </pc:spChg>
        <pc:spChg chg="del">
          <ac:chgData name="Hakima Laribi" userId="801ab3f2-b582-423d-95b6-cfe2c017ca7a" providerId="ADAL" clId="{CD8E1C85-2508-4568-8557-2B8F902CFA3A}" dt="2024-12-04T22:15:50.096" v="1077" actId="478"/>
          <ac:spMkLst>
            <pc:docMk/>
            <pc:sldMk cId="291941764" sldId="331"/>
            <ac:spMk id="10" creationId="{3C08E726-60C1-1F2F-4E61-7EA021F08FDA}"/>
          </ac:spMkLst>
        </pc:spChg>
        <pc:spChg chg="add del mod">
          <ac:chgData name="Hakima Laribi" userId="801ab3f2-b582-423d-95b6-cfe2c017ca7a" providerId="ADAL" clId="{CD8E1C85-2508-4568-8557-2B8F902CFA3A}" dt="2024-12-04T22:18:40.895" v="1135" actId="478"/>
          <ac:spMkLst>
            <pc:docMk/>
            <pc:sldMk cId="291941764" sldId="331"/>
            <ac:spMk id="11" creationId="{4C06F30C-DDAD-FB2A-53E6-2803DB3F08F0}"/>
          </ac:spMkLst>
        </pc:spChg>
        <pc:spChg chg="add del mod">
          <ac:chgData name="Hakima Laribi" userId="801ab3f2-b582-423d-95b6-cfe2c017ca7a" providerId="ADAL" clId="{CD8E1C85-2508-4568-8557-2B8F902CFA3A}" dt="2024-12-04T22:18:40.895" v="1135" actId="478"/>
          <ac:spMkLst>
            <pc:docMk/>
            <pc:sldMk cId="291941764" sldId="331"/>
            <ac:spMk id="12" creationId="{6646D253-A9A5-2460-4E43-19251DFF5565}"/>
          </ac:spMkLst>
        </pc:spChg>
        <pc:spChg chg="del">
          <ac:chgData name="Hakima Laribi" userId="801ab3f2-b582-423d-95b6-cfe2c017ca7a" providerId="ADAL" clId="{CD8E1C85-2508-4568-8557-2B8F902CFA3A}" dt="2024-12-04T22:15:45.023" v="1075" actId="478"/>
          <ac:spMkLst>
            <pc:docMk/>
            <pc:sldMk cId="291941764" sldId="331"/>
            <ac:spMk id="13" creationId="{295F3BEE-FF80-D76D-8102-7C739074548E}"/>
          </ac:spMkLst>
        </pc:spChg>
        <pc:spChg chg="add del mod">
          <ac:chgData name="Hakima Laribi" userId="801ab3f2-b582-423d-95b6-cfe2c017ca7a" providerId="ADAL" clId="{CD8E1C85-2508-4568-8557-2B8F902CFA3A}" dt="2024-12-04T22:18:40.895" v="1135" actId="478"/>
          <ac:spMkLst>
            <pc:docMk/>
            <pc:sldMk cId="291941764" sldId="331"/>
            <ac:spMk id="14" creationId="{393FD18D-F293-DBC9-030F-C51E46DAFE78}"/>
          </ac:spMkLst>
        </pc:spChg>
        <pc:spChg chg="del">
          <ac:chgData name="Hakima Laribi" userId="801ab3f2-b582-423d-95b6-cfe2c017ca7a" providerId="ADAL" clId="{CD8E1C85-2508-4568-8557-2B8F902CFA3A}" dt="2024-12-04T22:15:48.061" v="1076" actId="478"/>
          <ac:spMkLst>
            <pc:docMk/>
            <pc:sldMk cId="291941764" sldId="331"/>
            <ac:spMk id="16" creationId="{758890DE-4BDE-0FC6-251D-7E5D48224429}"/>
          </ac:spMkLst>
        </pc:spChg>
        <pc:spChg chg="add del mod">
          <ac:chgData name="Hakima Laribi" userId="801ab3f2-b582-423d-95b6-cfe2c017ca7a" providerId="ADAL" clId="{CD8E1C85-2508-4568-8557-2B8F902CFA3A}" dt="2024-12-04T22:18:40.895" v="1135" actId="478"/>
          <ac:spMkLst>
            <pc:docMk/>
            <pc:sldMk cId="291941764" sldId="331"/>
            <ac:spMk id="17" creationId="{8F4E67AA-A78B-BF42-D222-F8E8679677E7}"/>
          </ac:spMkLst>
        </pc:spChg>
        <pc:spChg chg="add del mod">
          <ac:chgData name="Hakima Laribi" userId="801ab3f2-b582-423d-95b6-cfe2c017ca7a" providerId="ADAL" clId="{CD8E1C85-2508-4568-8557-2B8F902CFA3A}" dt="2024-12-04T22:18:40.895" v="1135" actId="478"/>
          <ac:spMkLst>
            <pc:docMk/>
            <pc:sldMk cId="291941764" sldId="331"/>
            <ac:spMk id="18" creationId="{3A28C6A6-415F-4E2A-BD3D-F63DCDD53CA8}"/>
          </ac:spMkLst>
        </pc:spChg>
        <pc:spChg chg="add del mod">
          <ac:chgData name="Hakima Laribi" userId="801ab3f2-b582-423d-95b6-cfe2c017ca7a" providerId="ADAL" clId="{CD8E1C85-2508-4568-8557-2B8F902CFA3A}" dt="2024-12-04T22:18:40.895" v="1135" actId="478"/>
          <ac:spMkLst>
            <pc:docMk/>
            <pc:sldMk cId="291941764" sldId="331"/>
            <ac:spMk id="19" creationId="{745CBAD6-7BC9-34B6-3134-2A0363670227}"/>
          </ac:spMkLst>
        </pc:spChg>
        <pc:spChg chg="add del mod">
          <ac:chgData name="Hakima Laribi" userId="801ab3f2-b582-423d-95b6-cfe2c017ca7a" providerId="ADAL" clId="{CD8E1C85-2508-4568-8557-2B8F902CFA3A}" dt="2024-12-04T22:18:42.925" v="1136" actId="478"/>
          <ac:spMkLst>
            <pc:docMk/>
            <pc:sldMk cId="291941764" sldId="331"/>
            <ac:spMk id="20" creationId="{CE58D7C6-3E01-5472-E508-45679A8CDC7C}"/>
          </ac:spMkLst>
        </pc:spChg>
        <pc:spChg chg="add del mod">
          <ac:chgData name="Hakima Laribi" userId="801ab3f2-b582-423d-95b6-cfe2c017ca7a" providerId="ADAL" clId="{CD8E1C85-2508-4568-8557-2B8F902CFA3A}" dt="2024-12-04T22:18:40.895" v="1135" actId="478"/>
          <ac:spMkLst>
            <pc:docMk/>
            <pc:sldMk cId="291941764" sldId="331"/>
            <ac:spMk id="21" creationId="{E7EDF876-C6F9-A4E5-248F-21ED393B704E}"/>
          </ac:spMkLst>
        </pc:spChg>
        <pc:spChg chg="del">
          <ac:chgData name="Hakima Laribi" userId="801ab3f2-b582-423d-95b6-cfe2c017ca7a" providerId="ADAL" clId="{CD8E1C85-2508-4568-8557-2B8F902CFA3A}" dt="2024-12-04T22:15:45.023" v="1075" actId="478"/>
          <ac:spMkLst>
            <pc:docMk/>
            <pc:sldMk cId="291941764" sldId="331"/>
            <ac:spMk id="22" creationId="{D46C4DE7-A365-7D48-957B-6ABA7793D37B}"/>
          </ac:spMkLst>
        </pc:spChg>
        <pc:spChg chg="add del mod">
          <ac:chgData name="Hakima Laribi" userId="801ab3f2-b582-423d-95b6-cfe2c017ca7a" providerId="ADAL" clId="{CD8E1C85-2508-4568-8557-2B8F902CFA3A}" dt="2024-12-04T22:18:40.895" v="1135" actId="478"/>
          <ac:spMkLst>
            <pc:docMk/>
            <pc:sldMk cId="291941764" sldId="331"/>
            <ac:spMk id="23" creationId="{1CE2F7A7-3BCD-BE58-E6D2-AC1B06B1F610}"/>
          </ac:spMkLst>
        </pc:spChg>
        <pc:spChg chg="add del mod">
          <ac:chgData name="Hakima Laribi" userId="801ab3f2-b582-423d-95b6-cfe2c017ca7a" providerId="ADAL" clId="{CD8E1C85-2508-4568-8557-2B8F902CFA3A}" dt="2024-12-04T22:18:40.895" v="1135" actId="478"/>
          <ac:spMkLst>
            <pc:docMk/>
            <pc:sldMk cId="291941764" sldId="331"/>
            <ac:spMk id="24" creationId="{A4EF45CB-F6BE-FB55-F386-B4B1AD0DD017}"/>
          </ac:spMkLst>
        </pc:spChg>
        <pc:spChg chg="add del mod">
          <ac:chgData name="Hakima Laribi" userId="801ab3f2-b582-423d-95b6-cfe2c017ca7a" providerId="ADAL" clId="{CD8E1C85-2508-4568-8557-2B8F902CFA3A}" dt="2024-12-04T22:16:37.505" v="1086" actId="478"/>
          <ac:spMkLst>
            <pc:docMk/>
            <pc:sldMk cId="291941764" sldId="331"/>
            <ac:spMk id="25" creationId="{8260E1A7-E930-82E7-CBD1-288BE54B546B}"/>
          </ac:spMkLst>
        </pc:spChg>
        <pc:spChg chg="add del mod">
          <ac:chgData name="Hakima Laribi" userId="801ab3f2-b582-423d-95b6-cfe2c017ca7a" providerId="ADAL" clId="{CD8E1C85-2508-4568-8557-2B8F902CFA3A}" dt="2024-12-04T22:18:44.233" v="1137" actId="478"/>
          <ac:spMkLst>
            <pc:docMk/>
            <pc:sldMk cId="291941764" sldId="331"/>
            <ac:spMk id="27" creationId="{A72CC084-340C-2869-3845-7F884C5F53AC}"/>
          </ac:spMkLst>
        </pc:spChg>
        <pc:spChg chg="add mod">
          <ac:chgData name="Hakima Laribi" userId="801ab3f2-b582-423d-95b6-cfe2c017ca7a" providerId="ADAL" clId="{CD8E1C85-2508-4568-8557-2B8F902CFA3A}" dt="2024-12-04T22:27:09.407" v="1189" actId="14100"/>
          <ac:spMkLst>
            <pc:docMk/>
            <pc:sldMk cId="291941764" sldId="331"/>
            <ac:spMk id="29" creationId="{A5D501C5-3E0A-248E-37EA-00B06FB60493}"/>
          </ac:spMkLst>
        </pc:spChg>
        <pc:spChg chg="add mod">
          <ac:chgData name="Hakima Laribi" userId="801ab3f2-b582-423d-95b6-cfe2c017ca7a" providerId="ADAL" clId="{CD8E1C85-2508-4568-8557-2B8F902CFA3A}" dt="2024-12-04T22:18:44.910" v="1138"/>
          <ac:spMkLst>
            <pc:docMk/>
            <pc:sldMk cId="291941764" sldId="331"/>
            <ac:spMk id="30" creationId="{C47D1F31-A27D-6AE7-F176-B3228D4B0730}"/>
          </ac:spMkLst>
        </pc:spChg>
        <pc:spChg chg="add mod">
          <ac:chgData name="Hakima Laribi" userId="801ab3f2-b582-423d-95b6-cfe2c017ca7a" providerId="ADAL" clId="{CD8E1C85-2508-4568-8557-2B8F902CFA3A}" dt="2024-12-04T22:18:44.910" v="1138"/>
          <ac:spMkLst>
            <pc:docMk/>
            <pc:sldMk cId="291941764" sldId="331"/>
            <ac:spMk id="31" creationId="{3FC7871A-9F49-E1E9-56BE-50687566E0F8}"/>
          </ac:spMkLst>
        </pc:spChg>
        <pc:spChg chg="add mod">
          <ac:chgData name="Hakima Laribi" userId="801ab3f2-b582-423d-95b6-cfe2c017ca7a" providerId="ADAL" clId="{CD8E1C85-2508-4568-8557-2B8F902CFA3A}" dt="2024-12-04T22:18:44.910" v="1138"/>
          <ac:spMkLst>
            <pc:docMk/>
            <pc:sldMk cId="291941764" sldId="331"/>
            <ac:spMk id="32" creationId="{64D87E1C-B0B6-4851-AF0F-3FF59CE9D171}"/>
          </ac:spMkLst>
        </pc:spChg>
        <pc:spChg chg="add mod">
          <ac:chgData name="Hakima Laribi" userId="801ab3f2-b582-423d-95b6-cfe2c017ca7a" providerId="ADAL" clId="{CD8E1C85-2508-4568-8557-2B8F902CFA3A}" dt="2024-12-04T22:18:44.910" v="1138"/>
          <ac:spMkLst>
            <pc:docMk/>
            <pc:sldMk cId="291941764" sldId="331"/>
            <ac:spMk id="34" creationId="{83788E7E-46DF-7FBB-BA1F-4AEF48F07F54}"/>
          </ac:spMkLst>
        </pc:spChg>
        <pc:spChg chg="add mod">
          <ac:chgData name="Hakima Laribi" userId="801ab3f2-b582-423d-95b6-cfe2c017ca7a" providerId="ADAL" clId="{CD8E1C85-2508-4568-8557-2B8F902CFA3A}" dt="2024-12-04T22:18:44.910" v="1138"/>
          <ac:spMkLst>
            <pc:docMk/>
            <pc:sldMk cId="291941764" sldId="331"/>
            <ac:spMk id="35" creationId="{14852F2A-833E-027E-AB82-6BC450C79A9F}"/>
          </ac:spMkLst>
        </pc:spChg>
        <pc:spChg chg="add mod">
          <ac:chgData name="Hakima Laribi" userId="801ab3f2-b582-423d-95b6-cfe2c017ca7a" providerId="ADAL" clId="{CD8E1C85-2508-4568-8557-2B8F902CFA3A}" dt="2024-12-04T22:29:58.516" v="1226" actId="12"/>
          <ac:spMkLst>
            <pc:docMk/>
            <pc:sldMk cId="291941764" sldId="331"/>
            <ac:spMk id="36" creationId="{CBB4451B-BADA-ECEC-AE29-06E0B71B809D}"/>
          </ac:spMkLst>
        </pc:spChg>
        <pc:graphicFrameChg chg="del">
          <ac:chgData name="Hakima Laribi" userId="801ab3f2-b582-423d-95b6-cfe2c017ca7a" providerId="ADAL" clId="{CD8E1C85-2508-4568-8557-2B8F902CFA3A}" dt="2024-12-04T22:15:45.023" v="1075" actId="478"/>
          <ac:graphicFrameMkLst>
            <pc:docMk/>
            <pc:sldMk cId="291941764" sldId="331"/>
            <ac:graphicFrameMk id="2" creationId="{F144FC14-FCA9-C5ED-5A0E-CB6072B941E6}"/>
          </ac:graphicFrameMkLst>
        </pc:graphicFrameChg>
        <pc:picChg chg="add mod">
          <ac:chgData name="Hakima Laribi" userId="801ab3f2-b582-423d-95b6-cfe2c017ca7a" providerId="ADAL" clId="{CD8E1C85-2508-4568-8557-2B8F902CFA3A}" dt="2024-12-04T22:18:44.910" v="1138"/>
          <ac:picMkLst>
            <pc:docMk/>
            <pc:sldMk cId="291941764" sldId="331"/>
            <ac:picMk id="28" creationId="{D4180A57-018F-1A06-DD9A-76BB779379C9}"/>
          </ac:picMkLst>
        </pc:picChg>
        <pc:picChg chg="add mod">
          <ac:chgData name="Hakima Laribi" userId="801ab3f2-b582-423d-95b6-cfe2c017ca7a" providerId="ADAL" clId="{CD8E1C85-2508-4568-8557-2B8F902CFA3A}" dt="2024-12-04T22:18:44.910" v="1138"/>
          <ac:picMkLst>
            <pc:docMk/>
            <pc:sldMk cId="291941764" sldId="331"/>
            <ac:picMk id="33" creationId="{85FD839B-0FDA-04E0-32D2-742A7C1CC1E7}"/>
          </ac:picMkLst>
        </pc:picChg>
        <pc:cxnChg chg="add del mod">
          <ac:chgData name="Hakima Laribi" userId="801ab3f2-b582-423d-95b6-cfe2c017ca7a" providerId="ADAL" clId="{CD8E1C85-2508-4568-8557-2B8F902CFA3A}" dt="2024-12-04T22:18:40.895" v="1135" actId="478"/>
          <ac:cxnSpMkLst>
            <pc:docMk/>
            <pc:sldMk cId="291941764" sldId="331"/>
            <ac:cxnSpMk id="15" creationId="{1A11A5A2-EA16-1512-D1E0-3C1668F6AD85}"/>
          </ac:cxnSpMkLst>
        </pc:cxnChg>
      </pc:sldChg>
      <pc:sldChg chg="add del">
        <pc:chgData name="Hakima Laribi" userId="801ab3f2-b582-423d-95b6-cfe2c017ca7a" providerId="ADAL" clId="{CD8E1C85-2508-4568-8557-2B8F902CFA3A}" dt="2024-12-04T22:30:13.576" v="1228" actId="47"/>
        <pc:sldMkLst>
          <pc:docMk/>
          <pc:sldMk cId="3376528353" sldId="332"/>
        </pc:sldMkLst>
      </pc:sldChg>
      <pc:sldChg chg="addSp delSp modSp add mod modTransition delAnim modAnim modNotesTx">
        <pc:chgData name="Hakima Laribi" userId="801ab3f2-b582-423d-95b6-cfe2c017ca7a" providerId="ADAL" clId="{CD8E1C85-2508-4568-8557-2B8F902CFA3A}" dt="2024-12-06T03:38:07.791" v="6553" actId="20577"/>
        <pc:sldMkLst>
          <pc:docMk/>
          <pc:sldMk cId="4008052425" sldId="333"/>
        </pc:sldMkLst>
        <pc:spChg chg="add mod">
          <ac:chgData name="Hakima Laribi" userId="801ab3f2-b582-423d-95b6-cfe2c017ca7a" providerId="ADAL" clId="{CD8E1C85-2508-4568-8557-2B8F902CFA3A}" dt="2024-12-05T13:54:08.990" v="2232" actId="1076"/>
          <ac:spMkLst>
            <pc:docMk/>
            <pc:sldMk cId="4008052425" sldId="333"/>
            <ac:spMk id="6" creationId="{B378CB45-80C3-C32D-6338-350F5DBA420B}"/>
          </ac:spMkLst>
        </pc:spChg>
        <pc:spChg chg="add mod">
          <ac:chgData name="Hakima Laribi" userId="801ab3f2-b582-423d-95b6-cfe2c017ca7a" providerId="ADAL" clId="{CD8E1C85-2508-4568-8557-2B8F902CFA3A}" dt="2024-12-05T13:54:08.990" v="2232" actId="1076"/>
          <ac:spMkLst>
            <pc:docMk/>
            <pc:sldMk cId="4008052425" sldId="333"/>
            <ac:spMk id="7" creationId="{3BE9FF50-F59E-C4C1-D4FD-1A369BD3CF68}"/>
          </ac:spMkLst>
        </pc:spChg>
        <pc:spChg chg="add mod">
          <ac:chgData name="Hakima Laribi" userId="801ab3f2-b582-423d-95b6-cfe2c017ca7a" providerId="ADAL" clId="{CD8E1C85-2508-4568-8557-2B8F902CFA3A}" dt="2024-12-05T13:54:08.990" v="2232" actId="1076"/>
          <ac:spMkLst>
            <pc:docMk/>
            <pc:sldMk cId="4008052425" sldId="333"/>
            <ac:spMk id="8" creationId="{4EEF0FFE-AEA6-9BEA-3D40-5B8EB9268830}"/>
          </ac:spMkLst>
        </pc:spChg>
        <pc:spChg chg="add del mod">
          <ac:chgData name="Hakima Laribi" userId="801ab3f2-b582-423d-95b6-cfe2c017ca7a" providerId="ADAL" clId="{CD8E1C85-2508-4568-8557-2B8F902CFA3A}" dt="2024-12-05T02:48:33.690" v="1521" actId="478"/>
          <ac:spMkLst>
            <pc:docMk/>
            <pc:sldMk cId="4008052425" sldId="333"/>
            <ac:spMk id="10" creationId="{80A59A36-845F-10CF-D9F5-9E2EA8656F62}"/>
          </ac:spMkLst>
        </pc:spChg>
        <pc:spChg chg="add del mod">
          <ac:chgData name="Hakima Laribi" userId="801ab3f2-b582-423d-95b6-cfe2c017ca7a" providerId="ADAL" clId="{CD8E1C85-2508-4568-8557-2B8F902CFA3A}" dt="2024-12-05T02:46:32.781" v="1499" actId="478"/>
          <ac:spMkLst>
            <pc:docMk/>
            <pc:sldMk cId="4008052425" sldId="333"/>
            <ac:spMk id="12" creationId="{6810442F-5C57-DB31-EFED-8D9EDAA8F877}"/>
          </ac:spMkLst>
        </pc:spChg>
        <pc:spChg chg="add del mod">
          <ac:chgData name="Hakima Laribi" userId="801ab3f2-b582-423d-95b6-cfe2c017ca7a" providerId="ADAL" clId="{CD8E1C85-2508-4568-8557-2B8F902CFA3A}" dt="2024-12-05T02:46:30.932" v="1498" actId="478"/>
          <ac:spMkLst>
            <pc:docMk/>
            <pc:sldMk cId="4008052425" sldId="333"/>
            <ac:spMk id="13" creationId="{8C5D747B-6F01-19E7-3C1D-63388BFE3A26}"/>
          </ac:spMkLst>
        </pc:spChg>
        <pc:spChg chg="add del mod">
          <ac:chgData name="Hakima Laribi" userId="801ab3f2-b582-423d-95b6-cfe2c017ca7a" providerId="ADAL" clId="{CD8E1C85-2508-4568-8557-2B8F902CFA3A}" dt="2024-12-05T02:50:35.592" v="1583" actId="478"/>
          <ac:spMkLst>
            <pc:docMk/>
            <pc:sldMk cId="4008052425" sldId="333"/>
            <ac:spMk id="14" creationId="{0AB4705B-813F-DE83-0630-F92458B9D987}"/>
          </ac:spMkLst>
        </pc:spChg>
        <pc:spChg chg="add mod">
          <ac:chgData name="Hakima Laribi" userId="801ab3f2-b582-423d-95b6-cfe2c017ca7a" providerId="ADAL" clId="{CD8E1C85-2508-4568-8557-2B8F902CFA3A}" dt="2024-12-05T13:54:08.990" v="2232" actId="1076"/>
          <ac:spMkLst>
            <pc:docMk/>
            <pc:sldMk cId="4008052425" sldId="333"/>
            <ac:spMk id="20" creationId="{39D580B7-D4F9-E074-5F3A-4C5E9AB6D151}"/>
          </ac:spMkLst>
        </pc:spChg>
        <pc:spChg chg="del">
          <ac:chgData name="Hakima Laribi" userId="801ab3f2-b582-423d-95b6-cfe2c017ca7a" providerId="ADAL" clId="{CD8E1C85-2508-4568-8557-2B8F902CFA3A}" dt="2024-12-04T22:30:54.822" v="1231" actId="478"/>
          <ac:spMkLst>
            <pc:docMk/>
            <pc:sldMk cId="4008052425" sldId="333"/>
            <ac:spMk id="29" creationId="{A5D501C5-3E0A-248E-37EA-00B06FB60493}"/>
          </ac:spMkLst>
        </pc:spChg>
        <pc:spChg chg="del">
          <ac:chgData name="Hakima Laribi" userId="801ab3f2-b582-423d-95b6-cfe2c017ca7a" providerId="ADAL" clId="{CD8E1C85-2508-4568-8557-2B8F902CFA3A}" dt="2024-12-04T22:30:54.822" v="1231" actId="478"/>
          <ac:spMkLst>
            <pc:docMk/>
            <pc:sldMk cId="4008052425" sldId="333"/>
            <ac:spMk id="30" creationId="{C47D1F31-A27D-6AE7-F176-B3228D4B0730}"/>
          </ac:spMkLst>
        </pc:spChg>
        <pc:spChg chg="del">
          <ac:chgData name="Hakima Laribi" userId="801ab3f2-b582-423d-95b6-cfe2c017ca7a" providerId="ADAL" clId="{CD8E1C85-2508-4568-8557-2B8F902CFA3A}" dt="2024-12-04T22:30:54.822" v="1231" actId="478"/>
          <ac:spMkLst>
            <pc:docMk/>
            <pc:sldMk cId="4008052425" sldId="333"/>
            <ac:spMk id="31" creationId="{3FC7871A-9F49-E1E9-56BE-50687566E0F8}"/>
          </ac:spMkLst>
        </pc:spChg>
        <pc:spChg chg="del">
          <ac:chgData name="Hakima Laribi" userId="801ab3f2-b582-423d-95b6-cfe2c017ca7a" providerId="ADAL" clId="{CD8E1C85-2508-4568-8557-2B8F902CFA3A}" dt="2024-12-04T22:30:54.822" v="1231" actId="478"/>
          <ac:spMkLst>
            <pc:docMk/>
            <pc:sldMk cId="4008052425" sldId="333"/>
            <ac:spMk id="32" creationId="{64D87E1C-B0B6-4851-AF0F-3FF59CE9D171}"/>
          </ac:spMkLst>
        </pc:spChg>
        <pc:spChg chg="del">
          <ac:chgData name="Hakima Laribi" userId="801ab3f2-b582-423d-95b6-cfe2c017ca7a" providerId="ADAL" clId="{CD8E1C85-2508-4568-8557-2B8F902CFA3A}" dt="2024-12-04T22:30:54.822" v="1231" actId="478"/>
          <ac:spMkLst>
            <pc:docMk/>
            <pc:sldMk cId="4008052425" sldId="333"/>
            <ac:spMk id="34" creationId="{83788E7E-46DF-7FBB-BA1F-4AEF48F07F54}"/>
          </ac:spMkLst>
        </pc:spChg>
        <pc:spChg chg="del">
          <ac:chgData name="Hakima Laribi" userId="801ab3f2-b582-423d-95b6-cfe2c017ca7a" providerId="ADAL" clId="{CD8E1C85-2508-4568-8557-2B8F902CFA3A}" dt="2024-12-04T22:30:54.822" v="1231" actId="478"/>
          <ac:spMkLst>
            <pc:docMk/>
            <pc:sldMk cId="4008052425" sldId="333"/>
            <ac:spMk id="35" creationId="{14852F2A-833E-027E-AB82-6BC450C79A9F}"/>
          </ac:spMkLst>
        </pc:spChg>
        <pc:spChg chg="mod">
          <ac:chgData name="Hakima Laribi" userId="801ab3f2-b582-423d-95b6-cfe2c017ca7a" providerId="ADAL" clId="{CD8E1C85-2508-4568-8557-2B8F902CFA3A}" dt="2024-12-05T13:54:04.391" v="2231" actId="14100"/>
          <ac:spMkLst>
            <pc:docMk/>
            <pc:sldMk cId="4008052425" sldId="333"/>
            <ac:spMk id="36" creationId="{CBB4451B-BADA-ECEC-AE29-06E0B71B809D}"/>
          </ac:spMkLst>
        </pc:spChg>
        <pc:spChg chg="add mod">
          <ac:chgData name="Hakima Laribi" userId="801ab3f2-b582-423d-95b6-cfe2c017ca7a" providerId="ADAL" clId="{CD8E1C85-2508-4568-8557-2B8F902CFA3A}" dt="2024-12-05T20:49:26.364" v="4712" actId="1076"/>
          <ac:spMkLst>
            <pc:docMk/>
            <pc:sldMk cId="4008052425" sldId="333"/>
            <ac:spMk id="46" creationId="{FAB87F19-59FE-664F-6BF8-43B7F172784B}"/>
          </ac:spMkLst>
        </pc:spChg>
        <pc:spChg chg="add mod">
          <ac:chgData name="Hakima Laribi" userId="801ab3f2-b582-423d-95b6-cfe2c017ca7a" providerId="ADAL" clId="{CD8E1C85-2508-4568-8557-2B8F902CFA3A}" dt="2024-12-05T20:49:34.160" v="4718" actId="20577"/>
          <ac:spMkLst>
            <pc:docMk/>
            <pc:sldMk cId="4008052425" sldId="333"/>
            <ac:spMk id="47" creationId="{DC273B78-F873-A671-578F-5CE99BA71289}"/>
          </ac:spMkLst>
        </pc:spChg>
        <pc:picChg chg="add del mod">
          <ac:chgData name="Hakima Laribi" userId="801ab3f2-b582-423d-95b6-cfe2c017ca7a" providerId="ADAL" clId="{CD8E1C85-2508-4568-8557-2B8F902CFA3A}" dt="2024-12-05T13:39:42.270" v="2043" actId="478"/>
          <ac:picMkLst>
            <pc:docMk/>
            <pc:sldMk cId="4008052425" sldId="333"/>
            <ac:picMk id="2" creationId="{EC637D3F-B630-7712-96CC-B8D660F90019}"/>
          </ac:picMkLst>
        </pc:picChg>
        <pc:picChg chg="add del mod">
          <ac:chgData name="Hakima Laribi" userId="801ab3f2-b582-423d-95b6-cfe2c017ca7a" providerId="ADAL" clId="{CD8E1C85-2508-4568-8557-2B8F902CFA3A}" dt="2024-12-05T13:40:04.050" v="2050" actId="478"/>
          <ac:picMkLst>
            <pc:docMk/>
            <pc:sldMk cId="4008052425" sldId="333"/>
            <ac:picMk id="4" creationId="{0054041C-F515-E474-40AA-6EBE216AFEC1}"/>
          </ac:picMkLst>
        </pc:picChg>
        <pc:picChg chg="add del mod">
          <ac:chgData name="Hakima Laribi" userId="801ab3f2-b582-423d-95b6-cfe2c017ca7a" providerId="ADAL" clId="{CD8E1C85-2508-4568-8557-2B8F902CFA3A}" dt="2024-12-05T13:41:17.760" v="2054" actId="478"/>
          <ac:picMkLst>
            <pc:docMk/>
            <pc:sldMk cId="4008052425" sldId="333"/>
            <ac:picMk id="5" creationId="{2AFBCB8A-E8B9-6B84-EBB5-45415DDC3B74}"/>
          </ac:picMkLst>
        </pc:picChg>
        <pc:picChg chg="add del mod">
          <ac:chgData name="Hakima Laribi" userId="801ab3f2-b582-423d-95b6-cfe2c017ca7a" providerId="ADAL" clId="{CD8E1C85-2508-4568-8557-2B8F902CFA3A}" dt="2024-12-05T13:42:07.084" v="2059" actId="478"/>
          <ac:picMkLst>
            <pc:docMk/>
            <pc:sldMk cId="4008052425" sldId="333"/>
            <ac:picMk id="19" creationId="{D2F748A2-986D-7A59-61AB-33DFC04B33D5}"/>
          </ac:picMkLst>
        </pc:picChg>
        <pc:picChg chg="add mod">
          <ac:chgData name="Hakima Laribi" userId="801ab3f2-b582-423d-95b6-cfe2c017ca7a" providerId="ADAL" clId="{CD8E1C85-2508-4568-8557-2B8F902CFA3A}" dt="2024-12-05T13:54:08.990" v="2232" actId="1076"/>
          <ac:picMkLst>
            <pc:docMk/>
            <pc:sldMk cId="4008052425" sldId="333"/>
            <ac:picMk id="22" creationId="{06B74656-087A-D09C-7DB5-B1FE4E654C22}"/>
          </ac:picMkLst>
        </pc:picChg>
        <pc:picChg chg="add mod">
          <ac:chgData name="Hakima Laribi" userId="801ab3f2-b582-423d-95b6-cfe2c017ca7a" providerId="ADAL" clId="{CD8E1C85-2508-4568-8557-2B8F902CFA3A}" dt="2024-12-05T13:54:08.990" v="2232" actId="1076"/>
          <ac:picMkLst>
            <pc:docMk/>
            <pc:sldMk cId="4008052425" sldId="333"/>
            <ac:picMk id="23" creationId="{76B3CA46-2D99-AF9C-D62D-F39D1703D530}"/>
          </ac:picMkLst>
        </pc:picChg>
        <pc:picChg chg="add mod">
          <ac:chgData name="Hakima Laribi" userId="801ab3f2-b582-423d-95b6-cfe2c017ca7a" providerId="ADAL" clId="{CD8E1C85-2508-4568-8557-2B8F902CFA3A}" dt="2024-12-05T13:54:08.990" v="2232" actId="1076"/>
          <ac:picMkLst>
            <pc:docMk/>
            <pc:sldMk cId="4008052425" sldId="333"/>
            <ac:picMk id="24" creationId="{384CF4B6-C27C-C531-B791-33D125F72D08}"/>
          </ac:picMkLst>
        </pc:picChg>
        <pc:picChg chg="add mod">
          <ac:chgData name="Hakima Laribi" userId="801ab3f2-b582-423d-95b6-cfe2c017ca7a" providerId="ADAL" clId="{CD8E1C85-2508-4568-8557-2B8F902CFA3A}" dt="2024-12-05T13:54:08.990" v="2232" actId="1076"/>
          <ac:picMkLst>
            <pc:docMk/>
            <pc:sldMk cId="4008052425" sldId="333"/>
            <ac:picMk id="25" creationId="{5973EAD1-D661-A008-184E-79B60147237B}"/>
          </ac:picMkLst>
        </pc:picChg>
        <pc:picChg chg="del">
          <ac:chgData name="Hakima Laribi" userId="801ab3f2-b582-423d-95b6-cfe2c017ca7a" providerId="ADAL" clId="{CD8E1C85-2508-4568-8557-2B8F902CFA3A}" dt="2024-12-04T22:30:54.822" v="1231" actId="478"/>
          <ac:picMkLst>
            <pc:docMk/>
            <pc:sldMk cId="4008052425" sldId="333"/>
            <ac:picMk id="28" creationId="{D4180A57-018F-1A06-DD9A-76BB779379C9}"/>
          </ac:picMkLst>
        </pc:picChg>
        <pc:picChg chg="del">
          <ac:chgData name="Hakima Laribi" userId="801ab3f2-b582-423d-95b6-cfe2c017ca7a" providerId="ADAL" clId="{CD8E1C85-2508-4568-8557-2B8F902CFA3A}" dt="2024-12-04T22:30:55.827" v="1232" actId="478"/>
          <ac:picMkLst>
            <pc:docMk/>
            <pc:sldMk cId="4008052425" sldId="333"/>
            <ac:picMk id="33" creationId="{85FD839B-0FDA-04E0-32D2-742A7C1CC1E7}"/>
          </ac:picMkLst>
        </pc:picChg>
        <pc:picChg chg="add mod">
          <ac:chgData name="Hakima Laribi" userId="801ab3f2-b582-423d-95b6-cfe2c017ca7a" providerId="ADAL" clId="{CD8E1C85-2508-4568-8557-2B8F902CFA3A}" dt="2024-12-05T13:54:08.990" v="2232" actId="1076"/>
          <ac:picMkLst>
            <pc:docMk/>
            <pc:sldMk cId="4008052425" sldId="333"/>
            <ac:picMk id="41" creationId="{61706417-8AD7-4662-BD93-21B0D14F74FC}"/>
          </ac:picMkLst>
        </pc:picChg>
        <pc:picChg chg="add del mod">
          <ac:chgData name="Hakima Laribi" userId="801ab3f2-b582-423d-95b6-cfe2c017ca7a" providerId="ADAL" clId="{CD8E1C85-2508-4568-8557-2B8F902CFA3A}" dt="2024-12-05T13:52:38.395" v="2157" actId="478"/>
          <ac:picMkLst>
            <pc:docMk/>
            <pc:sldMk cId="4008052425" sldId="333"/>
            <ac:picMk id="42" creationId="{15AB6FF9-7B32-A275-264C-9E98F849E875}"/>
          </ac:picMkLst>
        </pc:picChg>
        <pc:picChg chg="add del mod">
          <ac:chgData name="Hakima Laribi" userId="801ab3f2-b582-423d-95b6-cfe2c017ca7a" providerId="ADAL" clId="{CD8E1C85-2508-4568-8557-2B8F902CFA3A}" dt="2024-12-05T13:52:39.918" v="2158" actId="478"/>
          <ac:picMkLst>
            <pc:docMk/>
            <pc:sldMk cId="4008052425" sldId="333"/>
            <ac:picMk id="43" creationId="{6799F392-69E7-4D59-2FFD-D8DD6132F2E8}"/>
          </ac:picMkLst>
        </pc:picChg>
        <pc:picChg chg="add mod">
          <ac:chgData name="Hakima Laribi" userId="801ab3f2-b582-423d-95b6-cfe2c017ca7a" providerId="ADAL" clId="{CD8E1C85-2508-4568-8557-2B8F902CFA3A}" dt="2024-12-05T13:54:08.990" v="2232" actId="1076"/>
          <ac:picMkLst>
            <pc:docMk/>
            <pc:sldMk cId="4008052425" sldId="333"/>
            <ac:picMk id="44" creationId="{4C12FECC-DEBF-7153-1715-2622C8632D99}"/>
          </ac:picMkLst>
        </pc:picChg>
        <pc:picChg chg="add mod">
          <ac:chgData name="Hakima Laribi" userId="801ab3f2-b582-423d-95b6-cfe2c017ca7a" providerId="ADAL" clId="{CD8E1C85-2508-4568-8557-2B8F902CFA3A}" dt="2024-12-05T13:54:08.990" v="2232" actId="1076"/>
          <ac:picMkLst>
            <pc:docMk/>
            <pc:sldMk cId="4008052425" sldId="333"/>
            <ac:picMk id="45" creationId="{B1197D93-2049-A551-7F6D-5871E5D1D0D8}"/>
          </ac:picMkLst>
        </pc:picChg>
        <pc:cxnChg chg="add del mod">
          <ac:chgData name="Hakima Laribi" userId="801ab3f2-b582-423d-95b6-cfe2c017ca7a" providerId="ADAL" clId="{CD8E1C85-2508-4568-8557-2B8F902CFA3A}" dt="2024-12-05T02:48:35.608" v="1522" actId="478"/>
          <ac:cxnSpMkLst>
            <pc:docMk/>
            <pc:sldMk cId="4008052425" sldId="333"/>
            <ac:cxnSpMk id="9" creationId="{194862D0-B038-6394-C02B-5075040B7DCC}"/>
          </ac:cxnSpMkLst>
        </pc:cxnChg>
        <pc:cxnChg chg="add del mod">
          <ac:chgData name="Hakima Laribi" userId="801ab3f2-b582-423d-95b6-cfe2c017ca7a" providerId="ADAL" clId="{CD8E1C85-2508-4568-8557-2B8F902CFA3A}" dt="2024-12-05T02:52:14.741" v="1620" actId="478"/>
          <ac:cxnSpMkLst>
            <pc:docMk/>
            <pc:sldMk cId="4008052425" sldId="333"/>
            <ac:cxnSpMk id="15" creationId="{57E80511-1FD8-7FCB-FC88-D9CDBE221004}"/>
          </ac:cxnSpMkLst>
        </pc:cxnChg>
        <pc:cxnChg chg="add del mod">
          <ac:chgData name="Hakima Laribi" userId="801ab3f2-b582-423d-95b6-cfe2c017ca7a" providerId="ADAL" clId="{CD8E1C85-2508-4568-8557-2B8F902CFA3A}" dt="2024-12-05T02:52:13.324" v="1619" actId="478"/>
          <ac:cxnSpMkLst>
            <pc:docMk/>
            <pc:sldMk cId="4008052425" sldId="333"/>
            <ac:cxnSpMk id="18" creationId="{7BCE7BE6-FCE4-D450-38D9-92D1805F26A9}"/>
          </ac:cxnSpMkLst>
        </pc:cxnChg>
        <pc:cxnChg chg="add mod">
          <ac:chgData name="Hakima Laribi" userId="801ab3f2-b582-423d-95b6-cfe2c017ca7a" providerId="ADAL" clId="{CD8E1C85-2508-4568-8557-2B8F902CFA3A}" dt="2024-12-05T13:54:08.990" v="2232" actId="1076"/>
          <ac:cxnSpMkLst>
            <pc:docMk/>
            <pc:sldMk cId="4008052425" sldId="333"/>
            <ac:cxnSpMk id="26" creationId="{6075E4CF-A9E3-8E16-967C-75DD09C2161E}"/>
          </ac:cxnSpMkLst>
        </pc:cxnChg>
        <pc:cxnChg chg="add mod">
          <ac:chgData name="Hakima Laribi" userId="801ab3f2-b582-423d-95b6-cfe2c017ca7a" providerId="ADAL" clId="{CD8E1C85-2508-4568-8557-2B8F902CFA3A}" dt="2024-12-05T13:54:08.990" v="2232" actId="1076"/>
          <ac:cxnSpMkLst>
            <pc:docMk/>
            <pc:sldMk cId="4008052425" sldId="333"/>
            <ac:cxnSpMk id="38" creationId="{7F867A00-7235-8A86-6D48-A7AB1039BBC6}"/>
          </ac:cxnSpMkLst>
        </pc:cxnChg>
        <pc:cxnChg chg="add mod">
          <ac:chgData name="Hakima Laribi" userId="801ab3f2-b582-423d-95b6-cfe2c017ca7a" providerId="ADAL" clId="{CD8E1C85-2508-4568-8557-2B8F902CFA3A}" dt="2024-12-05T13:54:08.990" v="2232" actId="1076"/>
          <ac:cxnSpMkLst>
            <pc:docMk/>
            <pc:sldMk cId="4008052425" sldId="333"/>
            <ac:cxnSpMk id="39" creationId="{03E7065B-474C-2183-8053-FBEF900D4593}"/>
          </ac:cxnSpMkLst>
        </pc:cxnChg>
      </pc:sldChg>
      <pc:sldChg chg="addSp delSp modSp add mod ord delAnim modAnim">
        <pc:chgData name="Hakima Laribi" userId="801ab3f2-b582-423d-95b6-cfe2c017ca7a" providerId="ADAL" clId="{CD8E1C85-2508-4568-8557-2B8F902CFA3A}" dt="2024-12-06T00:05:47.053" v="4727" actId="1076"/>
        <pc:sldMkLst>
          <pc:docMk/>
          <pc:sldMk cId="409892558" sldId="334"/>
        </pc:sldMkLst>
        <pc:spChg chg="add del mod">
          <ac:chgData name="Hakima Laribi" userId="801ab3f2-b582-423d-95b6-cfe2c017ca7a" providerId="ADAL" clId="{CD8E1C85-2508-4568-8557-2B8F902CFA3A}" dt="2024-12-05T02:00:23.421" v="1295" actId="478"/>
          <ac:spMkLst>
            <pc:docMk/>
            <pc:sldMk cId="409892558" sldId="334"/>
            <ac:spMk id="2" creationId="{410FD6B8-3931-0351-0C48-830E68E13AF7}"/>
          </ac:spMkLst>
        </pc:spChg>
        <pc:spChg chg="add mod">
          <ac:chgData name="Hakima Laribi" userId="801ab3f2-b582-423d-95b6-cfe2c017ca7a" providerId="ADAL" clId="{CD8E1C85-2508-4568-8557-2B8F902CFA3A}" dt="2024-12-05T14:07:19.522" v="2339" actId="1035"/>
          <ac:spMkLst>
            <pc:docMk/>
            <pc:sldMk cId="409892558" sldId="334"/>
            <ac:spMk id="4" creationId="{97109B3C-A716-1D8F-6D33-A9F037ECB055}"/>
          </ac:spMkLst>
        </pc:spChg>
        <pc:spChg chg="add mod">
          <ac:chgData name="Hakima Laribi" userId="801ab3f2-b582-423d-95b6-cfe2c017ca7a" providerId="ADAL" clId="{CD8E1C85-2508-4568-8557-2B8F902CFA3A}" dt="2024-12-06T00:05:47.053" v="4727" actId="1076"/>
          <ac:spMkLst>
            <pc:docMk/>
            <pc:sldMk cId="409892558" sldId="334"/>
            <ac:spMk id="5" creationId="{2C01DE22-01B5-D6F6-0BD5-F83694AB641D}"/>
          </ac:spMkLst>
        </pc:spChg>
        <pc:spChg chg="add mod">
          <ac:chgData name="Hakima Laribi" userId="801ab3f2-b582-423d-95b6-cfe2c017ca7a" providerId="ADAL" clId="{CD8E1C85-2508-4568-8557-2B8F902CFA3A}" dt="2024-12-05T14:07:19.522" v="2339" actId="1035"/>
          <ac:spMkLst>
            <pc:docMk/>
            <pc:sldMk cId="409892558" sldId="334"/>
            <ac:spMk id="6" creationId="{A9D034B0-13FE-1EDC-AA5B-E0B38C66B7B1}"/>
          </ac:spMkLst>
        </pc:spChg>
        <pc:spChg chg="add mod">
          <ac:chgData name="Hakima Laribi" userId="801ab3f2-b582-423d-95b6-cfe2c017ca7a" providerId="ADAL" clId="{CD8E1C85-2508-4568-8557-2B8F902CFA3A}" dt="2024-12-06T00:05:47.053" v="4727" actId="1076"/>
          <ac:spMkLst>
            <pc:docMk/>
            <pc:sldMk cId="409892558" sldId="334"/>
            <ac:spMk id="7" creationId="{8F3450F8-8589-C776-6E2C-4B84B2887751}"/>
          </ac:spMkLst>
        </pc:spChg>
        <pc:spChg chg="add mod">
          <ac:chgData name="Hakima Laribi" userId="801ab3f2-b582-423d-95b6-cfe2c017ca7a" providerId="ADAL" clId="{CD8E1C85-2508-4568-8557-2B8F902CFA3A}" dt="2024-12-05T14:07:19.522" v="2339" actId="1035"/>
          <ac:spMkLst>
            <pc:docMk/>
            <pc:sldMk cId="409892558" sldId="334"/>
            <ac:spMk id="8" creationId="{08B821E5-336C-1389-1131-1AC9FD90BCB2}"/>
          </ac:spMkLst>
        </pc:spChg>
        <pc:spChg chg="add mod">
          <ac:chgData name="Hakima Laribi" userId="801ab3f2-b582-423d-95b6-cfe2c017ca7a" providerId="ADAL" clId="{CD8E1C85-2508-4568-8557-2B8F902CFA3A}" dt="2024-12-05T14:07:19.522" v="2339" actId="1035"/>
          <ac:spMkLst>
            <pc:docMk/>
            <pc:sldMk cId="409892558" sldId="334"/>
            <ac:spMk id="9" creationId="{56F180F6-88A7-8BD7-4587-9CF641EE6EAF}"/>
          </ac:spMkLst>
        </pc:spChg>
        <pc:spChg chg="add mod">
          <ac:chgData name="Hakima Laribi" userId="801ab3f2-b582-423d-95b6-cfe2c017ca7a" providerId="ADAL" clId="{CD8E1C85-2508-4568-8557-2B8F902CFA3A}" dt="2024-12-05T14:07:19.522" v="2339" actId="1035"/>
          <ac:spMkLst>
            <pc:docMk/>
            <pc:sldMk cId="409892558" sldId="334"/>
            <ac:spMk id="11" creationId="{FEF853A0-1C88-7A4D-2A23-4A5CDF078A26}"/>
          </ac:spMkLst>
        </pc:spChg>
        <pc:spChg chg="add mod">
          <ac:chgData name="Hakima Laribi" userId="801ab3f2-b582-423d-95b6-cfe2c017ca7a" providerId="ADAL" clId="{CD8E1C85-2508-4568-8557-2B8F902CFA3A}" dt="2024-12-05T14:07:19.522" v="2339" actId="1035"/>
          <ac:spMkLst>
            <pc:docMk/>
            <pc:sldMk cId="409892558" sldId="334"/>
            <ac:spMk id="12" creationId="{3E1FEE45-C6F5-D693-5259-F7ECFC6E5C1E}"/>
          </ac:spMkLst>
        </pc:spChg>
        <pc:spChg chg="add mod">
          <ac:chgData name="Hakima Laribi" userId="801ab3f2-b582-423d-95b6-cfe2c017ca7a" providerId="ADAL" clId="{CD8E1C85-2508-4568-8557-2B8F902CFA3A}" dt="2024-12-05T14:07:19.522" v="2339" actId="1035"/>
          <ac:spMkLst>
            <pc:docMk/>
            <pc:sldMk cId="409892558" sldId="334"/>
            <ac:spMk id="13" creationId="{F1325DB0-6BF8-DC5C-0875-034424C79E37}"/>
          </ac:spMkLst>
        </pc:spChg>
        <pc:spChg chg="add mod">
          <ac:chgData name="Hakima Laribi" userId="801ab3f2-b582-423d-95b6-cfe2c017ca7a" providerId="ADAL" clId="{CD8E1C85-2508-4568-8557-2B8F902CFA3A}" dt="2024-12-05T02:01:21.694" v="1341" actId="20577"/>
          <ac:spMkLst>
            <pc:docMk/>
            <pc:sldMk cId="409892558" sldId="334"/>
            <ac:spMk id="14" creationId="{A9CFB885-447F-D202-A771-F4FFC50D910E}"/>
          </ac:spMkLst>
        </pc:spChg>
        <pc:spChg chg="add mod">
          <ac:chgData name="Hakima Laribi" userId="801ab3f2-b582-423d-95b6-cfe2c017ca7a" providerId="ADAL" clId="{CD8E1C85-2508-4568-8557-2B8F902CFA3A}" dt="2024-12-05T02:01:05.130" v="1327" actId="1076"/>
          <ac:spMkLst>
            <pc:docMk/>
            <pc:sldMk cId="409892558" sldId="334"/>
            <ac:spMk id="15" creationId="{FD6D6A3B-0E97-F8D1-9BAD-29F579141BFE}"/>
          </ac:spMkLst>
        </pc:spChg>
        <pc:spChg chg="add del mod">
          <ac:chgData name="Hakima Laribi" userId="801ab3f2-b582-423d-95b6-cfe2c017ca7a" providerId="ADAL" clId="{CD8E1C85-2508-4568-8557-2B8F902CFA3A}" dt="2024-12-05T02:54:30.298" v="1669" actId="478"/>
          <ac:spMkLst>
            <pc:docMk/>
            <pc:sldMk cId="409892558" sldId="334"/>
            <ac:spMk id="16" creationId="{82E2482B-8AE3-0655-9960-C03E9D1905A4}"/>
          </ac:spMkLst>
        </pc:spChg>
        <pc:spChg chg="add del mod">
          <ac:chgData name="Hakima Laribi" userId="801ab3f2-b582-423d-95b6-cfe2c017ca7a" providerId="ADAL" clId="{CD8E1C85-2508-4568-8557-2B8F902CFA3A}" dt="2024-12-05T02:39:31.913" v="1460" actId="478"/>
          <ac:spMkLst>
            <pc:docMk/>
            <pc:sldMk cId="409892558" sldId="334"/>
            <ac:spMk id="17" creationId="{A3B4A580-9A65-F65D-8982-D8F4F3647851}"/>
          </ac:spMkLst>
        </pc:spChg>
        <pc:spChg chg="add del mod">
          <ac:chgData name="Hakima Laribi" userId="801ab3f2-b582-423d-95b6-cfe2c017ca7a" providerId="ADAL" clId="{CD8E1C85-2508-4568-8557-2B8F902CFA3A}" dt="2024-12-05T02:08:10.454" v="1357" actId="478"/>
          <ac:spMkLst>
            <pc:docMk/>
            <pc:sldMk cId="409892558" sldId="334"/>
            <ac:spMk id="18" creationId="{A9CAC798-0C91-70AB-6C3F-AF9FF86499FE}"/>
          </ac:spMkLst>
        </pc:spChg>
        <pc:spChg chg="add mod">
          <ac:chgData name="Hakima Laribi" userId="801ab3f2-b582-423d-95b6-cfe2c017ca7a" providerId="ADAL" clId="{CD8E1C85-2508-4568-8557-2B8F902CFA3A}" dt="2024-12-06T00:05:39.666" v="4726" actId="1076"/>
          <ac:spMkLst>
            <pc:docMk/>
            <pc:sldMk cId="409892558" sldId="334"/>
            <ac:spMk id="19" creationId="{8DB8A94A-1261-5D68-7D12-7DD237F386DE}"/>
          </ac:spMkLst>
        </pc:spChg>
        <pc:spChg chg="add mod">
          <ac:chgData name="Hakima Laribi" userId="801ab3f2-b582-423d-95b6-cfe2c017ca7a" providerId="ADAL" clId="{CD8E1C85-2508-4568-8557-2B8F902CFA3A}" dt="2024-12-06T00:05:39.666" v="4726" actId="1076"/>
          <ac:spMkLst>
            <pc:docMk/>
            <pc:sldMk cId="409892558" sldId="334"/>
            <ac:spMk id="20" creationId="{C197D8FD-8CD0-89F6-4F44-95FE1CDE9BC2}"/>
          </ac:spMkLst>
        </pc:spChg>
        <pc:spChg chg="add mod">
          <ac:chgData name="Hakima Laribi" userId="801ab3f2-b582-423d-95b6-cfe2c017ca7a" providerId="ADAL" clId="{CD8E1C85-2508-4568-8557-2B8F902CFA3A}" dt="2024-12-05T14:07:28.924" v="2341" actId="1076"/>
          <ac:spMkLst>
            <pc:docMk/>
            <pc:sldMk cId="409892558" sldId="334"/>
            <ac:spMk id="22" creationId="{D9B590C6-925E-67CB-0B1E-9D73DC89700A}"/>
          </ac:spMkLst>
        </pc:spChg>
        <pc:spChg chg="del mod">
          <ac:chgData name="Hakima Laribi" userId="801ab3f2-b582-423d-95b6-cfe2c017ca7a" providerId="ADAL" clId="{CD8E1C85-2508-4568-8557-2B8F902CFA3A}" dt="2024-12-05T02:00:20.608" v="1294" actId="478"/>
          <ac:spMkLst>
            <pc:docMk/>
            <pc:sldMk cId="409892558" sldId="334"/>
            <ac:spMk id="36" creationId="{CBB4451B-BADA-ECEC-AE29-06E0B71B809D}"/>
          </ac:spMkLst>
        </pc:spChg>
        <pc:cxnChg chg="add mod">
          <ac:chgData name="Hakima Laribi" userId="801ab3f2-b582-423d-95b6-cfe2c017ca7a" providerId="ADAL" clId="{CD8E1C85-2508-4568-8557-2B8F902CFA3A}" dt="2024-12-05T14:07:19.522" v="2339" actId="1035"/>
          <ac:cxnSpMkLst>
            <pc:docMk/>
            <pc:sldMk cId="409892558" sldId="334"/>
            <ac:cxnSpMk id="10" creationId="{209D0D00-F98D-264A-4B7C-9123C82B3750}"/>
          </ac:cxnSpMkLst>
        </pc:cxnChg>
      </pc:sldChg>
      <pc:sldChg chg="del">
        <pc:chgData name="Hakima Laribi" userId="801ab3f2-b582-423d-95b6-cfe2c017ca7a" providerId="ADAL" clId="{CD8E1C85-2508-4568-8557-2B8F902CFA3A}" dt="2024-12-04T20:35:40.177" v="26" actId="47"/>
        <pc:sldMkLst>
          <pc:docMk/>
          <pc:sldMk cId="2650238078" sldId="334"/>
        </pc:sldMkLst>
      </pc:sldChg>
      <pc:sldChg chg="new del">
        <pc:chgData name="Hakima Laribi" userId="801ab3f2-b582-423d-95b6-cfe2c017ca7a" providerId="ADAL" clId="{CD8E1C85-2508-4568-8557-2B8F902CFA3A}" dt="2024-12-04T23:49:18.204" v="1293" actId="680"/>
        <pc:sldMkLst>
          <pc:docMk/>
          <pc:sldMk cId="1138054639" sldId="335"/>
        </pc:sldMkLst>
      </pc:sldChg>
      <pc:sldChg chg="del">
        <pc:chgData name="Hakima Laribi" userId="801ab3f2-b582-423d-95b6-cfe2c017ca7a" providerId="ADAL" clId="{CD8E1C85-2508-4568-8557-2B8F902CFA3A}" dt="2024-12-04T20:35:36.967" v="3" actId="47"/>
        <pc:sldMkLst>
          <pc:docMk/>
          <pc:sldMk cId="1147398492" sldId="335"/>
        </pc:sldMkLst>
      </pc:sldChg>
      <pc:sldChg chg="addSp delSp modSp add mod modTransition modAnim">
        <pc:chgData name="Hakima Laribi" userId="801ab3f2-b582-423d-95b6-cfe2c017ca7a" providerId="ADAL" clId="{CD8E1C85-2508-4568-8557-2B8F902CFA3A}" dt="2024-12-05T20:49:39.374" v="4724" actId="20577"/>
        <pc:sldMkLst>
          <pc:docMk/>
          <pc:sldMk cId="1478045188" sldId="335"/>
        </pc:sldMkLst>
        <pc:spChg chg="del">
          <ac:chgData name="Hakima Laribi" userId="801ab3f2-b582-423d-95b6-cfe2c017ca7a" providerId="ADAL" clId="{CD8E1C85-2508-4568-8557-2B8F902CFA3A}" dt="2024-12-05T13:42:33.629" v="2064" actId="478"/>
          <ac:spMkLst>
            <pc:docMk/>
            <pc:sldMk cId="1478045188" sldId="335"/>
            <ac:spMk id="6" creationId="{B378CB45-80C3-C32D-6338-350F5DBA420B}"/>
          </ac:spMkLst>
        </pc:spChg>
        <pc:spChg chg="del">
          <ac:chgData name="Hakima Laribi" userId="801ab3f2-b582-423d-95b6-cfe2c017ca7a" providerId="ADAL" clId="{CD8E1C85-2508-4568-8557-2B8F902CFA3A}" dt="2024-12-05T13:42:33.629" v="2064" actId="478"/>
          <ac:spMkLst>
            <pc:docMk/>
            <pc:sldMk cId="1478045188" sldId="335"/>
            <ac:spMk id="7" creationId="{3BE9FF50-F59E-C4C1-D4FD-1A369BD3CF68}"/>
          </ac:spMkLst>
        </pc:spChg>
        <pc:spChg chg="del">
          <ac:chgData name="Hakima Laribi" userId="801ab3f2-b582-423d-95b6-cfe2c017ca7a" providerId="ADAL" clId="{CD8E1C85-2508-4568-8557-2B8F902CFA3A}" dt="2024-12-05T13:42:33.629" v="2064" actId="478"/>
          <ac:spMkLst>
            <pc:docMk/>
            <pc:sldMk cId="1478045188" sldId="335"/>
            <ac:spMk id="8" creationId="{4EEF0FFE-AEA6-9BEA-3D40-5B8EB9268830}"/>
          </ac:spMkLst>
        </pc:spChg>
        <pc:spChg chg="mod">
          <ac:chgData name="Hakima Laribi" userId="801ab3f2-b582-423d-95b6-cfe2c017ca7a" providerId="ADAL" clId="{CD8E1C85-2508-4568-8557-2B8F902CFA3A}" dt="2024-12-05T13:47:36.165" v="2090" actId="1076"/>
          <ac:spMkLst>
            <pc:docMk/>
            <pc:sldMk cId="1478045188" sldId="335"/>
            <ac:spMk id="10" creationId="{80A59A36-845F-10CF-D9F5-9E2EA8656F62}"/>
          </ac:spMkLst>
        </pc:spChg>
        <pc:spChg chg="add del mod">
          <ac:chgData name="Hakima Laribi" userId="801ab3f2-b582-423d-95b6-cfe2c017ca7a" providerId="ADAL" clId="{CD8E1C85-2508-4568-8557-2B8F902CFA3A}" dt="2024-12-05T13:42:33.629" v="2064" actId="478"/>
          <ac:spMkLst>
            <pc:docMk/>
            <pc:sldMk cId="1478045188" sldId="335"/>
            <ac:spMk id="12" creationId="{5789547B-CF4B-FE30-C834-5932810DABC8}"/>
          </ac:spMkLst>
        </pc:spChg>
        <pc:spChg chg="add mod">
          <ac:chgData name="Hakima Laribi" userId="801ab3f2-b582-423d-95b6-cfe2c017ca7a" providerId="ADAL" clId="{CD8E1C85-2508-4568-8557-2B8F902CFA3A}" dt="2024-12-05T13:42:34.501" v="2065"/>
          <ac:spMkLst>
            <pc:docMk/>
            <pc:sldMk cId="1478045188" sldId="335"/>
            <ac:spMk id="15" creationId="{C08E1A3E-E649-7EE5-93AD-1882BF456B1F}"/>
          </ac:spMkLst>
        </pc:spChg>
        <pc:spChg chg="add mod">
          <ac:chgData name="Hakima Laribi" userId="801ab3f2-b582-423d-95b6-cfe2c017ca7a" providerId="ADAL" clId="{CD8E1C85-2508-4568-8557-2B8F902CFA3A}" dt="2024-12-05T13:42:34.501" v="2065"/>
          <ac:spMkLst>
            <pc:docMk/>
            <pc:sldMk cId="1478045188" sldId="335"/>
            <ac:spMk id="16" creationId="{309351F0-07A8-908F-67B3-9A574860748F}"/>
          </ac:spMkLst>
        </pc:spChg>
        <pc:spChg chg="add mod">
          <ac:chgData name="Hakima Laribi" userId="801ab3f2-b582-423d-95b6-cfe2c017ca7a" providerId="ADAL" clId="{CD8E1C85-2508-4568-8557-2B8F902CFA3A}" dt="2024-12-05T13:42:34.501" v="2065"/>
          <ac:spMkLst>
            <pc:docMk/>
            <pc:sldMk cId="1478045188" sldId="335"/>
            <ac:spMk id="17" creationId="{76D60217-D5E5-48CD-D1D3-8C63665382FE}"/>
          </ac:spMkLst>
        </pc:spChg>
        <pc:spChg chg="add mod">
          <ac:chgData name="Hakima Laribi" userId="801ab3f2-b582-423d-95b6-cfe2c017ca7a" providerId="ADAL" clId="{CD8E1C85-2508-4568-8557-2B8F902CFA3A}" dt="2024-12-05T13:42:34.501" v="2065"/>
          <ac:spMkLst>
            <pc:docMk/>
            <pc:sldMk cId="1478045188" sldId="335"/>
            <ac:spMk id="18" creationId="{2155CAC8-193A-83D0-D7E9-42250358C5B1}"/>
          </ac:spMkLst>
        </pc:spChg>
        <pc:spChg chg="add mod">
          <ac:chgData name="Hakima Laribi" userId="801ab3f2-b582-423d-95b6-cfe2c017ca7a" providerId="ADAL" clId="{CD8E1C85-2508-4568-8557-2B8F902CFA3A}" dt="2024-12-05T13:48:06.895" v="2094" actId="1076"/>
          <ac:spMkLst>
            <pc:docMk/>
            <pc:sldMk cId="1478045188" sldId="335"/>
            <ac:spMk id="23" creationId="{D0C3E161-DB0A-B939-150D-8F0F92C14250}"/>
          </ac:spMkLst>
        </pc:spChg>
        <pc:spChg chg="add mod">
          <ac:chgData name="Hakima Laribi" userId="801ab3f2-b582-423d-95b6-cfe2c017ca7a" providerId="ADAL" clId="{CD8E1C85-2508-4568-8557-2B8F902CFA3A}" dt="2024-12-05T13:47:24.493" v="2079" actId="1035"/>
          <ac:spMkLst>
            <pc:docMk/>
            <pc:sldMk cId="1478045188" sldId="335"/>
            <ac:spMk id="24" creationId="{F644D09B-94A9-099A-735A-73112EC9D604}"/>
          </ac:spMkLst>
        </pc:spChg>
        <pc:spChg chg="add mod">
          <ac:chgData name="Hakima Laribi" userId="801ab3f2-b582-423d-95b6-cfe2c017ca7a" providerId="ADAL" clId="{CD8E1C85-2508-4568-8557-2B8F902CFA3A}" dt="2024-12-05T13:48:10.608" v="2095" actId="1076"/>
          <ac:spMkLst>
            <pc:docMk/>
            <pc:sldMk cId="1478045188" sldId="335"/>
            <ac:spMk id="25" creationId="{B3BFAB8B-BAAB-0962-DD35-9AD5876127BE}"/>
          </ac:spMkLst>
        </pc:spChg>
        <pc:spChg chg="add mod">
          <ac:chgData name="Hakima Laribi" userId="801ab3f2-b582-423d-95b6-cfe2c017ca7a" providerId="ADAL" clId="{CD8E1C85-2508-4568-8557-2B8F902CFA3A}" dt="2024-12-05T13:48:17.746" v="2096" actId="1076"/>
          <ac:spMkLst>
            <pc:docMk/>
            <pc:sldMk cId="1478045188" sldId="335"/>
            <ac:spMk id="26" creationId="{D9C669B0-1FA1-52B3-1034-BBB95634B9C6}"/>
          </ac:spMkLst>
        </pc:spChg>
        <pc:spChg chg="mod">
          <ac:chgData name="Hakima Laribi" userId="801ab3f2-b582-423d-95b6-cfe2c017ca7a" providerId="ADAL" clId="{CD8E1C85-2508-4568-8557-2B8F902CFA3A}" dt="2024-12-05T20:49:39.374" v="4724" actId="20577"/>
          <ac:spMkLst>
            <pc:docMk/>
            <pc:sldMk cId="1478045188" sldId="335"/>
            <ac:spMk id="36" creationId="{CBB4451B-BADA-ECEC-AE29-06E0B71B809D}"/>
          </ac:spMkLst>
        </pc:spChg>
        <pc:picChg chg="del">
          <ac:chgData name="Hakima Laribi" userId="801ab3f2-b582-423d-95b6-cfe2c017ca7a" providerId="ADAL" clId="{CD8E1C85-2508-4568-8557-2B8F902CFA3A}" dt="2024-12-05T13:42:33.629" v="2064" actId="478"/>
          <ac:picMkLst>
            <pc:docMk/>
            <pc:sldMk cId="1478045188" sldId="335"/>
            <ac:picMk id="2" creationId="{EC637D3F-B630-7712-96CC-B8D660F90019}"/>
          </ac:picMkLst>
        </pc:picChg>
        <pc:picChg chg="del">
          <ac:chgData name="Hakima Laribi" userId="801ab3f2-b582-423d-95b6-cfe2c017ca7a" providerId="ADAL" clId="{CD8E1C85-2508-4568-8557-2B8F902CFA3A}" dt="2024-12-05T13:42:33.629" v="2064" actId="478"/>
          <ac:picMkLst>
            <pc:docMk/>
            <pc:sldMk cId="1478045188" sldId="335"/>
            <ac:picMk id="4" creationId="{0054041C-F515-E474-40AA-6EBE216AFEC1}"/>
          </ac:picMkLst>
        </pc:picChg>
        <pc:picChg chg="del">
          <ac:chgData name="Hakima Laribi" userId="801ab3f2-b582-423d-95b6-cfe2c017ca7a" providerId="ADAL" clId="{CD8E1C85-2508-4568-8557-2B8F902CFA3A}" dt="2024-12-05T13:42:33.629" v="2064" actId="478"/>
          <ac:picMkLst>
            <pc:docMk/>
            <pc:sldMk cId="1478045188" sldId="335"/>
            <ac:picMk id="5" creationId="{2AFBCB8A-E8B9-6B84-EBB5-45415DDC3B74}"/>
          </ac:picMkLst>
        </pc:picChg>
        <pc:picChg chg="add del mod">
          <ac:chgData name="Hakima Laribi" userId="801ab3f2-b582-423d-95b6-cfe2c017ca7a" providerId="ADAL" clId="{CD8E1C85-2508-4568-8557-2B8F902CFA3A}" dt="2024-12-05T13:42:33.629" v="2064" actId="478"/>
          <ac:picMkLst>
            <pc:docMk/>
            <pc:sldMk cId="1478045188" sldId="335"/>
            <ac:picMk id="11" creationId="{FC0D0406-E56E-6F12-507F-C4C7DCCA8249}"/>
          </ac:picMkLst>
        </pc:picChg>
        <pc:picChg chg="add mod">
          <ac:chgData name="Hakima Laribi" userId="801ab3f2-b582-423d-95b6-cfe2c017ca7a" providerId="ADAL" clId="{CD8E1C85-2508-4568-8557-2B8F902CFA3A}" dt="2024-12-05T13:42:34.501" v="2065"/>
          <ac:picMkLst>
            <pc:docMk/>
            <pc:sldMk cId="1478045188" sldId="335"/>
            <ac:picMk id="19" creationId="{7CBABEBC-BCEC-3EF2-C532-72AC01F116BF}"/>
          </ac:picMkLst>
        </pc:picChg>
        <pc:picChg chg="add mod">
          <ac:chgData name="Hakima Laribi" userId="801ab3f2-b582-423d-95b6-cfe2c017ca7a" providerId="ADAL" clId="{CD8E1C85-2508-4568-8557-2B8F902CFA3A}" dt="2024-12-05T13:42:34.501" v="2065"/>
          <ac:picMkLst>
            <pc:docMk/>
            <pc:sldMk cId="1478045188" sldId="335"/>
            <ac:picMk id="20" creationId="{503F59F3-95B3-2A9D-5B51-09E5E2709044}"/>
          </ac:picMkLst>
        </pc:picChg>
        <pc:picChg chg="add mod">
          <ac:chgData name="Hakima Laribi" userId="801ab3f2-b582-423d-95b6-cfe2c017ca7a" providerId="ADAL" clId="{CD8E1C85-2508-4568-8557-2B8F902CFA3A}" dt="2024-12-05T13:42:34.501" v="2065"/>
          <ac:picMkLst>
            <pc:docMk/>
            <pc:sldMk cId="1478045188" sldId="335"/>
            <ac:picMk id="21" creationId="{574E8DA2-CF95-1D9B-E828-51A37D53F320}"/>
          </ac:picMkLst>
        </pc:picChg>
        <pc:picChg chg="add mod">
          <ac:chgData name="Hakima Laribi" userId="801ab3f2-b582-423d-95b6-cfe2c017ca7a" providerId="ADAL" clId="{CD8E1C85-2508-4568-8557-2B8F902CFA3A}" dt="2024-12-05T13:42:34.501" v="2065"/>
          <ac:picMkLst>
            <pc:docMk/>
            <pc:sldMk cId="1478045188" sldId="335"/>
            <ac:picMk id="22" creationId="{9C787309-18F0-D7A5-A455-5EC42D2CCBF8}"/>
          </ac:picMkLst>
        </pc:picChg>
        <pc:picChg chg="add mod">
          <ac:chgData name="Hakima Laribi" userId="801ab3f2-b582-423d-95b6-cfe2c017ca7a" providerId="ADAL" clId="{CD8E1C85-2508-4568-8557-2B8F902CFA3A}" dt="2024-12-05T13:47:24.493" v="2079" actId="1035"/>
          <ac:picMkLst>
            <pc:docMk/>
            <pc:sldMk cId="1478045188" sldId="335"/>
            <ac:picMk id="27" creationId="{B83FA9D7-2F2F-DC49-6764-562A123FFFE5}"/>
          </ac:picMkLst>
        </pc:picChg>
        <pc:picChg chg="add mod">
          <ac:chgData name="Hakima Laribi" userId="801ab3f2-b582-423d-95b6-cfe2c017ca7a" providerId="ADAL" clId="{CD8E1C85-2508-4568-8557-2B8F902CFA3A}" dt="2024-12-05T13:47:24.493" v="2079" actId="1035"/>
          <ac:picMkLst>
            <pc:docMk/>
            <pc:sldMk cId="1478045188" sldId="335"/>
            <ac:picMk id="28" creationId="{27F898F9-EB0E-2BBA-0C3F-1DE0EBC08760}"/>
          </ac:picMkLst>
        </pc:picChg>
        <pc:picChg chg="add mod">
          <ac:chgData name="Hakima Laribi" userId="801ab3f2-b582-423d-95b6-cfe2c017ca7a" providerId="ADAL" clId="{CD8E1C85-2508-4568-8557-2B8F902CFA3A}" dt="2024-12-05T13:47:24.493" v="2079" actId="1035"/>
          <ac:picMkLst>
            <pc:docMk/>
            <pc:sldMk cId="1478045188" sldId="335"/>
            <ac:picMk id="29" creationId="{AE752EC0-AA78-FE20-8587-E2BBD0B88544}"/>
          </ac:picMkLst>
        </pc:picChg>
        <pc:picChg chg="add mod">
          <ac:chgData name="Hakima Laribi" userId="801ab3f2-b582-423d-95b6-cfe2c017ca7a" providerId="ADAL" clId="{CD8E1C85-2508-4568-8557-2B8F902CFA3A}" dt="2024-12-05T13:47:24.493" v="2079" actId="1035"/>
          <ac:picMkLst>
            <pc:docMk/>
            <pc:sldMk cId="1478045188" sldId="335"/>
            <ac:picMk id="30" creationId="{FD04CED5-DC29-3839-41D4-DC124BCEAC18}"/>
          </ac:picMkLst>
        </pc:picChg>
        <pc:cxnChg chg="mod">
          <ac:chgData name="Hakima Laribi" userId="801ab3f2-b582-423d-95b6-cfe2c017ca7a" providerId="ADAL" clId="{CD8E1C85-2508-4568-8557-2B8F902CFA3A}" dt="2024-12-05T13:47:32.782" v="2089" actId="1036"/>
          <ac:cxnSpMkLst>
            <pc:docMk/>
            <pc:sldMk cId="1478045188" sldId="335"/>
            <ac:cxnSpMk id="9" creationId="{194862D0-B038-6394-C02B-5075040B7DCC}"/>
          </ac:cxnSpMkLst>
        </pc:cxnChg>
      </pc:sldChg>
      <pc:sldChg chg="del">
        <pc:chgData name="Hakima Laribi" userId="801ab3f2-b582-423d-95b6-cfe2c017ca7a" providerId="ADAL" clId="{CD8E1C85-2508-4568-8557-2B8F902CFA3A}" dt="2024-12-04T20:35:37.154" v="4" actId="47"/>
        <pc:sldMkLst>
          <pc:docMk/>
          <pc:sldMk cId="173039871" sldId="336"/>
        </pc:sldMkLst>
      </pc:sldChg>
      <pc:sldChg chg="new del">
        <pc:chgData name="Hakima Laribi" userId="801ab3f2-b582-423d-95b6-cfe2c017ca7a" providerId="ADAL" clId="{CD8E1C85-2508-4568-8557-2B8F902CFA3A}" dt="2024-12-04T23:49:17.741" v="1292" actId="680"/>
        <pc:sldMkLst>
          <pc:docMk/>
          <pc:sldMk cId="3839727156" sldId="336"/>
        </pc:sldMkLst>
      </pc:sldChg>
      <pc:sldChg chg="addSp delSp modSp add mod delAnim modAnim">
        <pc:chgData name="Hakima Laribi" userId="801ab3f2-b582-423d-95b6-cfe2c017ca7a" providerId="ADAL" clId="{CD8E1C85-2508-4568-8557-2B8F902CFA3A}" dt="2024-12-06T01:44:51.985" v="4859" actId="1035"/>
        <pc:sldMkLst>
          <pc:docMk/>
          <pc:sldMk cId="3912997633" sldId="336"/>
        </pc:sldMkLst>
        <pc:spChg chg="del">
          <ac:chgData name="Hakima Laribi" userId="801ab3f2-b582-423d-95b6-cfe2c017ca7a" providerId="ADAL" clId="{CD8E1C85-2508-4568-8557-2B8F902CFA3A}" dt="2024-12-05T02:51:19.133" v="1585" actId="478"/>
          <ac:spMkLst>
            <pc:docMk/>
            <pc:sldMk cId="3912997633" sldId="336"/>
            <ac:spMk id="6" creationId="{B378CB45-80C3-C32D-6338-350F5DBA420B}"/>
          </ac:spMkLst>
        </pc:spChg>
        <pc:spChg chg="del">
          <ac:chgData name="Hakima Laribi" userId="801ab3f2-b582-423d-95b6-cfe2c017ca7a" providerId="ADAL" clId="{CD8E1C85-2508-4568-8557-2B8F902CFA3A}" dt="2024-12-05T02:51:19.133" v="1585" actId="478"/>
          <ac:spMkLst>
            <pc:docMk/>
            <pc:sldMk cId="3912997633" sldId="336"/>
            <ac:spMk id="7" creationId="{3BE9FF50-F59E-C4C1-D4FD-1A369BD3CF68}"/>
          </ac:spMkLst>
        </pc:spChg>
        <pc:spChg chg="del">
          <ac:chgData name="Hakima Laribi" userId="801ab3f2-b582-423d-95b6-cfe2c017ca7a" providerId="ADAL" clId="{CD8E1C85-2508-4568-8557-2B8F902CFA3A}" dt="2024-12-05T02:51:19.133" v="1585" actId="478"/>
          <ac:spMkLst>
            <pc:docMk/>
            <pc:sldMk cId="3912997633" sldId="336"/>
            <ac:spMk id="8" creationId="{4EEF0FFE-AEA6-9BEA-3D40-5B8EB9268830}"/>
          </ac:spMkLst>
        </pc:spChg>
        <pc:spChg chg="del">
          <ac:chgData name="Hakima Laribi" userId="801ab3f2-b582-423d-95b6-cfe2c017ca7a" providerId="ADAL" clId="{CD8E1C85-2508-4568-8557-2B8F902CFA3A}" dt="2024-12-05T02:51:19.133" v="1585" actId="478"/>
          <ac:spMkLst>
            <pc:docMk/>
            <pc:sldMk cId="3912997633" sldId="336"/>
            <ac:spMk id="10" creationId="{80A59A36-845F-10CF-D9F5-9E2EA8656F62}"/>
          </ac:spMkLst>
        </pc:spChg>
        <pc:spChg chg="del">
          <ac:chgData name="Hakima Laribi" userId="801ab3f2-b582-423d-95b6-cfe2c017ca7a" providerId="ADAL" clId="{CD8E1C85-2508-4568-8557-2B8F902CFA3A}" dt="2024-12-05T02:51:19.133" v="1585" actId="478"/>
          <ac:spMkLst>
            <pc:docMk/>
            <pc:sldMk cId="3912997633" sldId="336"/>
            <ac:spMk id="14" creationId="{0AB4705B-813F-DE83-0630-F92458B9D987}"/>
          </ac:spMkLst>
        </pc:spChg>
        <pc:spChg chg="add del mod">
          <ac:chgData name="Hakima Laribi" userId="801ab3f2-b582-423d-95b6-cfe2c017ca7a" providerId="ADAL" clId="{CD8E1C85-2508-4568-8557-2B8F902CFA3A}" dt="2024-12-05T13:47:50.811" v="2091" actId="478"/>
          <ac:spMkLst>
            <pc:docMk/>
            <pc:sldMk cId="3912997633" sldId="336"/>
            <ac:spMk id="15" creationId="{5809A07D-A396-0F0D-8226-AC09EB592893}"/>
          </ac:spMkLst>
        </pc:spChg>
        <pc:spChg chg="add del mod">
          <ac:chgData name="Hakima Laribi" userId="801ab3f2-b582-423d-95b6-cfe2c017ca7a" providerId="ADAL" clId="{CD8E1C85-2508-4568-8557-2B8F902CFA3A}" dt="2024-12-05T13:47:50.811" v="2091" actId="478"/>
          <ac:spMkLst>
            <pc:docMk/>
            <pc:sldMk cId="3912997633" sldId="336"/>
            <ac:spMk id="16" creationId="{2741F9EA-62EA-7832-02D9-BC4A78EE47CD}"/>
          </ac:spMkLst>
        </pc:spChg>
        <pc:spChg chg="add del mod">
          <ac:chgData name="Hakima Laribi" userId="801ab3f2-b582-423d-95b6-cfe2c017ca7a" providerId="ADAL" clId="{CD8E1C85-2508-4568-8557-2B8F902CFA3A}" dt="2024-12-05T13:47:50.811" v="2091" actId="478"/>
          <ac:spMkLst>
            <pc:docMk/>
            <pc:sldMk cId="3912997633" sldId="336"/>
            <ac:spMk id="17" creationId="{7EAF0EF2-0854-36EF-3464-F906090857B7}"/>
          </ac:spMkLst>
        </pc:spChg>
        <pc:spChg chg="add del mod">
          <ac:chgData name="Hakima Laribi" userId="801ab3f2-b582-423d-95b6-cfe2c017ca7a" providerId="ADAL" clId="{CD8E1C85-2508-4568-8557-2B8F902CFA3A}" dt="2024-12-05T13:47:50.811" v="2091" actId="478"/>
          <ac:spMkLst>
            <pc:docMk/>
            <pc:sldMk cId="3912997633" sldId="336"/>
            <ac:spMk id="20" creationId="{652357D4-5DD8-EFE0-D310-45D28D92EF63}"/>
          </ac:spMkLst>
        </pc:spChg>
        <pc:spChg chg="add del mod">
          <ac:chgData name="Hakima Laribi" userId="801ab3f2-b582-423d-95b6-cfe2c017ca7a" providerId="ADAL" clId="{CD8E1C85-2508-4568-8557-2B8F902CFA3A}" dt="2024-12-05T13:48:56.928" v="2105" actId="478"/>
          <ac:spMkLst>
            <pc:docMk/>
            <pc:sldMk cId="3912997633" sldId="336"/>
            <ac:spMk id="28" creationId="{BE01D99D-A790-957A-9C4B-EB8DA8D6F914}"/>
          </ac:spMkLst>
        </pc:spChg>
        <pc:spChg chg="add del mod">
          <ac:chgData name="Hakima Laribi" userId="801ab3f2-b582-423d-95b6-cfe2c017ca7a" providerId="ADAL" clId="{CD8E1C85-2508-4568-8557-2B8F902CFA3A}" dt="2024-12-05T13:48:56.928" v="2105" actId="478"/>
          <ac:spMkLst>
            <pc:docMk/>
            <pc:sldMk cId="3912997633" sldId="336"/>
            <ac:spMk id="29" creationId="{3738CDB9-ABB1-2071-ECDA-ECE4FB769F5F}"/>
          </ac:spMkLst>
        </pc:spChg>
        <pc:spChg chg="add del mod">
          <ac:chgData name="Hakima Laribi" userId="801ab3f2-b582-423d-95b6-cfe2c017ca7a" providerId="ADAL" clId="{CD8E1C85-2508-4568-8557-2B8F902CFA3A}" dt="2024-12-05T13:48:56.928" v="2105" actId="478"/>
          <ac:spMkLst>
            <pc:docMk/>
            <pc:sldMk cId="3912997633" sldId="336"/>
            <ac:spMk id="30" creationId="{73D86059-96AC-1EE3-3A62-691C4BA2F87A}"/>
          </ac:spMkLst>
        </pc:spChg>
        <pc:spChg chg="add del mod">
          <ac:chgData name="Hakima Laribi" userId="801ab3f2-b582-423d-95b6-cfe2c017ca7a" providerId="ADAL" clId="{CD8E1C85-2508-4568-8557-2B8F902CFA3A}" dt="2024-12-05T03:00:15.861" v="1828" actId="478"/>
          <ac:spMkLst>
            <pc:docMk/>
            <pc:sldMk cId="3912997633" sldId="336"/>
            <ac:spMk id="33" creationId="{C9DB4982-03C7-08F0-B707-53A3A2E711C2}"/>
          </ac:spMkLst>
        </pc:spChg>
        <pc:spChg chg="del mod">
          <ac:chgData name="Hakima Laribi" userId="801ab3f2-b582-423d-95b6-cfe2c017ca7a" providerId="ADAL" clId="{CD8E1C85-2508-4568-8557-2B8F902CFA3A}" dt="2024-12-05T14:11:15.914" v="2342" actId="478"/>
          <ac:spMkLst>
            <pc:docMk/>
            <pc:sldMk cId="3912997633" sldId="336"/>
            <ac:spMk id="36" creationId="{CBB4451B-BADA-ECEC-AE29-06E0B71B809D}"/>
          </ac:spMkLst>
        </pc:spChg>
        <pc:spChg chg="add mod">
          <ac:chgData name="Hakima Laribi" userId="801ab3f2-b582-423d-95b6-cfe2c017ca7a" providerId="ADAL" clId="{CD8E1C85-2508-4568-8557-2B8F902CFA3A}" dt="2024-12-05T03:00:25.276" v="1830"/>
          <ac:spMkLst>
            <pc:docMk/>
            <pc:sldMk cId="3912997633" sldId="336"/>
            <ac:spMk id="39" creationId="{4056D67D-5DB0-2DFD-88E8-A634FCA849D5}"/>
          </ac:spMkLst>
        </pc:spChg>
        <pc:spChg chg="add mod">
          <ac:chgData name="Hakima Laribi" userId="801ab3f2-b582-423d-95b6-cfe2c017ca7a" providerId="ADAL" clId="{CD8E1C85-2508-4568-8557-2B8F902CFA3A}" dt="2024-12-05T03:00:25.276" v="1830"/>
          <ac:spMkLst>
            <pc:docMk/>
            <pc:sldMk cId="3912997633" sldId="336"/>
            <ac:spMk id="40" creationId="{E655F912-740B-351E-64A9-F5C4537F09E2}"/>
          </ac:spMkLst>
        </pc:spChg>
        <pc:spChg chg="add mod">
          <ac:chgData name="Hakima Laribi" userId="801ab3f2-b582-423d-95b6-cfe2c017ca7a" providerId="ADAL" clId="{CD8E1C85-2508-4568-8557-2B8F902CFA3A}" dt="2024-12-05T03:00:25.276" v="1830"/>
          <ac:spMkLst>
            <pc:docMk/>
            <pc:sldMk cId="3912997633" sldId="336"/>
            <ac:spMk id="41" creationId="{8079D19B-F97F-3CE1-8352-4C3A705A3737}"/>
          </ac:spMkLst>
        </pc:spChg>
        <pc:spChg chg="add del mod">
          <ac:chgData name="Hakima Laribi" userId="801ab3f2-b582-423d-95b6-cfe2c017ca7a" providerId="ADAL" clId="{CD8E1C85-2508-4568-8557-2B8F902CFA3A}" dt="2024-12-05T13:49:20.258" v="2112" actId="478"/>
          <ac:spMkLst>
            <pc:docMk/>
            <pc:sldMk cId="3912997633" sldId="336"/>
            <ac:spMk id="46" creationId="{285A5022-2192-3A09-21C1-4F43A9E08C07}"/>
          </ac:spMkLst>
        </pc:spChg>
        <pc:spChg chg="add del mod">
          <ac:chgData name="Hakima Laribi" userId="801ab3f2-b582-423d-95b6-cfe2c017ca7a" providerId="ADAL" clId="{CD8E1C85-2508-4568-8557-2B8F902CFA3A}" dt="2024-12-05T13:49:20.258" v="2112" actId="478"/>
          <ac:spMkLst>
            <pc:docMk/>
            <pc:sldMk cId="3912997633" sldId="336"/>
            <ac:spMk id="47" creationId="{4C404A1D-A1B3-F8B5-3E47-7789CC16B01A}"/>
          </ac:spMkLst>
        </pc:spChg>
        <pc:spChg chg="add del mod">
          <ac:chgData name="Hakima Laribi" userId="801ab3f2-b582-423d-95b6-cfe2c017ca7a" providerId="ADAL" clId="{CD8E1C85-2508-4568-8557-2B8F902CFA3A}" dt="2024-12-05T03:00:38.263" v="1835" actId="478"/>
          <ac:spMkLst>
            <pc:docMk/>
            <pc:sldMk cId="3912997633" sldId="336"/>
            <ac:spMk id="48" creationId="{B07C47A2-588A-A878-98AA-3B00EB22AEBC}"/>
          </ac:spMkLst>
        </pc:spChg>
        <pc:spChg chg="add mod">
          <ac:chgData name="Hakima Laribi" userId="801ab3f2-b582-423d-95b6-cfe2c017ca7a" providerId="ADAL" clId="{CD8E1C85-2508-4568-8557-2B8F902CFA3A}" dt="2024-12-06T01:44:45.652" v="4853" actId="20577"/>
          <ac:spMkLst>
            <pc:docMk/>
            <pc:sldMk cId="3912997633" sldId="336"/>
            <ac:spMk id="51" creationId="{71058572-6051-E0D9-CE46-BC32D69E18F2}"/>
          </ac:spMkLst>
        </pc:spChg>
        <pc:spChg chg="add del mod">
          <ac:chgData name="Hakima Laribi" userId="801ab3f2-b582-423d-95b6-cfe2c017ca7a" providerId="ADAL" clId="{CD8E1C85-2508-4568-8557-2B8F902CFA3A}" dt="2024-12-05T13:50:09.762" v="2126" actId="478"/>
          <ac:spMkLst>
            <pc:docMk/>
            <pc:sldMk cId="3912997633" sldId="336"/>
            <ac:spMk id="52" creationId="{E3219C9E-C859-4080-DFEE-4E2D9D5417B3}"/>
          </ac:spMkLst>
        </pc:spChg>
        <pc:spChg chg="add del mod">
          <ac:chgData name="Hakima Laribi" userId="801ab3f2-b582-423d-95b6-cfe2c017ca7a" providerId="ADAL" clId="{CD8E1C85-2508-4568-8557-2B8F902CFA3A}" dt="2024-12-05T03:05:29.243" v="1980" actId="478"/>
          <ac:spMkLst>
            <pc:docMk/>
            <pc:sldMk cId="3912997633" sldId="336"/>
            <ac:spMk id="56" creationId="{6FAC0600-5CFE-7916-1709-E8581368E054}"/>
          </ac:spMkLst>
        </pc:spChg>
        <pc:spChg chg="add del mod">
          <ac:chgData name="Hakima Laribi" userId="801ab3f2-b582-423d-95b6-cfe2c017ca7a" providerId="ADAL" clId="{CD8E1C85-2508-4568-8557-2B8F902CFA3A}" dt="2024-12-05T03:05:29.243" v="1980" actId="478"/>
          <ac:spMkLst>
            <pc:docMk/>
            <pc:sldMk cId="3912997633" sldId="336"/>
            <ac:spMk id="57" creationId="{71985715-60B2-2AF0-FF22-E280DCCA06ED}"/>
          </ac:spMkLst>
        </pc:spChg>
        <pc:spChg chg="add del mod">
          <ac:chgData name="Hakima Laribi" userId="801ab3f2-b582-423d-95b6-cfe2c017ca7a" providerId="ADAL" clId="{CD8E1C85-2508-4568-8557-2B8F902CFA3A}" dt="2024-12-05T03:05:29.243" v="1980" actId="478"/>
          <ac:spMkLst>
            <pc:docMk/>
            <pc:sldMk cId="3912997633" sldId="336"/>
            <ac:spMk id="58" creationId="{95C959CA-4889-18E3-0E31-A07AE0648D4F}"/>
          </ac:spMkLst>
        </pc:spChg>
        <pc:spChg chg="add del mod">
          <ac:chgData name="Hakima Laribi" userId="801ab3f2-b582-423d-95b6-cfe2c017ca7a" providerId="ADAL" clId="{CD8E1C85-2508-4568-8557-2B8F902CFA3A}" dt="2024-12-05T03:05:29.243" v="1980" actId="478"/>
          <ac:spMkLst>
            <pc:docMk/>
            <pc:sldMk cId="3912997633" sldId="336"/>
            <ac:spMk id="61" creationId="{FD9B0EE3-D97C-331B-7F13-2DC0D48D07E1}"/>
          </ac:spMkLst>
        </pc:spChg>
        <pc:spChg chg="add del mod">
          <ac:chgData name="Hakima Laribi" userId="801ab3f2-b582-423d-95b6-cfe2c017ca7a" providerId="ADAL" clId="{CD8E1C85-2508-4568-8557-2B8F902CFA3A}" dt="2024-12-05T13:50:09.762" v="2126" actId="478"/>
          <ac:spMkLst>
            <pc:docMk/>
            <pc:sldMk cId="3912997633" sldId="336"/>
            <ac:spMk id="65" creationId="{A8A5D60C-DCB2-9BF0-F839-19A25EC86634}"/>
          </ac:spMkLst>
        </pc:spChg>
        <pc:spChg chg="add del mod">
          <ac:chgData name="Hakima Laribi" userId="801ab3f2-b582-423d-95b6-cfe2c017ca7a" providerId="ADAL" clId="{CD8E1C85-2508-4568-8557-2B8F902CFA3A}" dt="2024-12-05T13:50:09.762" v="2126" actId="478"/>
          <ac:spMkLst>
            <pc:docMk/>
            <pc:sldMk cId="3912997633" sldId="336"/>
            <ac:spMk id="66" creationId="{C13C1D59-9B9B-9AB7-91E1-3F287C932DEE}"/>
          </ac:spMkLst>
        </pc:spChg>
        <pc:spChg chg="add del mod">
          <ac:chgData name="Hakima Laribi" userId="801ab3f2-b582-423d-95b6-cfe2c017ca7a" providerId="ADAL" clId="{CD8E1C85-2508-4568-8557-2B8F902CFA3A}" dt="2024-12-05T13:50:09.762" v="2126" actId="478"/>
          <ac:spMkLst>
            <pc:docMk/>
            <pc:sldMk cId="3912997633" sldId="336"/>
            <ac:spMk id="67" creationId="{99570604-B33C-BEB1-D986-F729ADE2F95F}"/>
          </ac:spMkLst>
        </pc:spChg>
        <pc:spChg chg="add del mod">
          <ac:chgData name="Hakima Laribi" userId="801ab3f2-b582-423d-95b6-cfe2c017ca7a" providerId="ADAL" clId="{CD8E1C85-2508-4568-8557-2B8F902CFA3A}" dt="2024-12-05T13:50:09.762" v="2126" actId="478"/>
          <ac:spMkLst>
            <pc:docMk/>
            <pc:sldMk cId="3912997633" sldId="336"/>
            <ac:spMk id="71" creationId="{B4A3F45C-BAE8-C5B8-803F-C2DB2EB8C1A2}"/>
          </ac:spMkLst>
        </pc:spChg>
        <pc:spChg chg="add del mod">
          <ac:chgData name="Hakima Laribi" userId="801ab3f2-b582-423d-95b6-cfe2c017ca7a" providerId="ADAL" clId="{CD8E1C85-2508-4568-8557-2B8F902CFA3A}" dt="2024-12-05T13:50:09.762" v="2126" actId="478"/>
          <ac:spMkLst>
            <pc:docMk/>
            <pc:sldMk cId="3912997633" sldId="336"/>
            <ac:spMk id="72" creationId="{9B099322-1231-7054-E2B5-620A2D5C1343}"/>
          </ac:spMkLst>
        </pc:spChg>
        <pc:spChg chg="add del mod">
          <ac:chgData name="Hakima Laribi" userId="801ab3f2-b582-423d-95b6-cfe2c017ca7a" providerId="ADAL" clId="{CD8E1C85-2508-4568-8557-2B8F902CFA3A}" dt="2024-12-05T18:34:05.120" v="4525" actId="478"/>
          <ac:spMkLst>
            <pc:docMk/>
            <pc:sldMk cId="3912997633" sldId="336"/>
            <ac:spMk id="80" creationId="{9BC138C0-E1D6-A0BF-C507-AECD9EF7ED87}"/>
          </ac:spMkLst>
        </pc:spChg>
        <pc:spChg chg="add del mod">
          <ac:chgData name="Hakima Laribi" userId="801ab3f2-b582-423d-95b6-cfe2c017ca7a" providerId="ADAL" clId="{CD8E1C85-2508-4568-8557-2B8F902CFA3A}" dt="2024-12-05T13:48:25.507" v="2097" actId="478"/>
          <ac:spMkLst>
            <pc:docMk/>
            <pc:sldMk cId="3912997633" sldId="336"/>
            <ac:spMk id="82" creationId="{BA16DDAF-FFB3-8EE3-7C56-DB17ADCFF48D}"/>
          </ac:spMkLst>
        </pc:spChg>
        <pc:spChg chg="add del mod">
          <ac:chgData name="Hakima Laribi" userId="801ab3f2-b582-423d-95b6-cfe2c017ca7a" providerId="ADAL" clId="{CD8E1C85-2508-4568-8557-2B8F902CFA3A}" dt="2024-12-05T13:48:25.507" v="2097" actId="478"/>
          <ac:spMkLst>
            <pc:docMk/>
            <pc:sldMk cId="3912997633" sldId="336"/>
            <ac:spMk id="83" creationId="{88C45727-DC6F-499C-B47D-309A81F32AC1}"/>
          </ac:spMkLst>
        </pc:spChg>
        <pc:spChg chg="add del mod">
          <ac:chgData name="Hakima Laribi" userId="801ab3f2-b582-423d-95b6-cfe2c017ca7a" providerId="ADAL" clId="{CD8E1C85-2508-4568-8557-2B8F902CFA3A}" dt="2024-12-05T13:48:25.507" v="2097" actId="478"/>
          <ac:spMkLst>
            <pc:docMk/>
            <pc:sldMk cId="3912997633" sldId="336"/>
            <ac:spMk id="84" creationId="{87C5AEC6-6B9A-A015-C4D0-002E2FF59BED}"/>
          </ac:spMkLst>
        </pc:spChg>
        <pc:spChg chg="add del mod">
          <ac:chgData name="Hakima Laribi" userId="801ab3f2-b582-423d-95b6-cfe2c017ca7a" providerId="ADAL" clId="{CD8E1C85-2508-4568-8557-2B8F902CFA3A}" dt="2024-12-05T13:48:25.507" v="2097" actId="478"/>
          <ac:spMkLst>
            <pc:docMk/>
            <pc:sldMk cId="3912997633" sldId="336"/>
            <ac:spMk id="85" creationId="{55BDA290-FF1A-85FB-9B05-51959CDBAE3C}"/>
          </ac:spMkLst>
        </pc:spChg>
        <pc:spChg chg="add mod">
          <ac:chgData name="Hakima Laribi" userId="801ab3f2-b582-423d-95b6-cfe2c017ca7a" providerId="ADAL" clId="{CD8E1C85-2508-4568-8557-2B8F902CFA3A}" dt="2024-12-06T01:44:51.985" v="4859" actId="1035"/>
          <ac:spMkLst>
            <pc:docMk/>
            <pc:sldMk cId="3912997633" sldId="336"/>
            <ac:spMk id="91" creationId="{5330405B-72BC-25B8-6C04-91FDA917AE34}"/>
          </ac:spMkLst>
        </pc:spChg>
        <pc:spChg chg="add mod">
          <ac:chgData name="Hakima Laribi" userId="801ab3f2-b582-423d-95b6-cfe2c017ca7a" providerId="ADAL" clId="{CD8E1C85-2508-4568-8557-2B8F902CFA3A}" dt="2024-12-06T01:44:51.985" v="4859" actId="1035"/>
          <ac:spMkLst>
            <pc:docMk/>
            <pc:sldMk cId="3912997633" sldId="336"/>
            <ac:spMk id="92" creationId="{F3DAB0D5-6813-0349-A58E-3CC5D0C72328}"/>
          </ac:spMkLst>
        </pc:spChg>
        <pc:spChg chg="add mod">
          <ac:chgData name="Hakima Laribi" userId="801ab3f2-b582-423d-95b6-cfe2c017ca7a" providerId="ADAL" clId="{CD8E1C85-2508-4568-8557-2B8F902CFA3A}" dt="2024-12-06T01:44:51.985" v="4859" actId="1035"/>
          <ac:spMkLst>
            <pc:docMk/>
            <pc:sldMk cId="3912997633" sldId="336"/>
            <ac:spMk id="93" creationId="{1289E2B0-6590-5054-0084-D6199D9A0060}"/>
          </ac:spMkLst>
        </pc:spChg>
        <pc:spChg chg="add mod">
          <ac:chgData name="Hakima Laribi" userId="801ab3f2-b582-423d-95b6-cfe2c017ca7a" providerId="ADAL" clId="{CD8E1C85-2508-4568-8557-2B8F902CFA3A}" dt="2024-12-06T01:44:51.985" v="4859" actId="1035"/>
          <ac:spMkLst>
            <pc:docMk/>
            <pc:sldMk cId="3912997633" sldId="336"/>
            <ac:spMk id="94" creationId="{A9F8D537-0797-9763-D326-F0464D043F02}"/>
          </ac:spMkLst>
        </pc:spChg>
        <pc:spChg chg="add mod">
          <ac:chgData name="Hakima Laribi" userId="801ab3f2-b582-423d-95b6-cfe2c017ca7a" providerId="ADAL" clId="{CD8E1C85-2508-4568-8557-2B8F902CFA3A}" dt="2024-12-05T13:48:49.681" v="2103"/>
          <ac:spMkLst>
            <pc:docMk/>
            <pc:sldMk cId="3912997633" sldId="336"/>
            <ac:spMk id="98" creationId="{3C30F0AE-AD73-CF53-9FDD-837F41F264F4}"/>
          </ac:spMkLst>
        </pc:spChg>
        <pc:spChg chg="add mod">
          <ac:chgData name="Hakima Laribi" userId="801ab3f2-b582-423d-95b6-cfe2c017ca7a" providerId="ADAL" clId="{CD8E1C85-2508-4568-8557-2B8F902CFA3A}" dt="2024-12-05T13:48:49.681" v="2103"/>
          <ac:spMkLst>
            <pc:docMk/>
            <pc:sldMk cId="3912997633" sldId="336"/>
            <ac:spMk id="99" creationId="{E03C83B3-8A84-7758-4023-B9964E8623B4}"/>
          </ac:spMkLst>
        </pc:spChg>
        <pc:spChg chg="add mod">
          <ac:chgData name="Hakima Laribi" userId="801ab3f2-b582-423d-95b6-cfe2c017ca7a" providerId="ADAL" clId="{CD8E1C85-2508-4568-8557-2B8F902CFA3A}" dt="2024-12-05T13:48:49.681" v="2103"/>
          <ac:spMkLst>
            <pc:docMk/>
            <pc:sldMk cId="3912997633" sldId="336"/>
            <ac:spMk id="100" creationId="{E85A3ECB-9BF1-AFDA-394D-4475EC21A1B3}"/>
          </ac:spMkLst>
        </pc:spChg>
        <pc:spChg chg="add mod">
          <ac:chgData name="Hakima Laribi" userId="801ab3f2-b582-423d-95b6-cfe2c017ca7a" providerId="ADAL" clId="{CD8E1C85-2508-4568-8557-2B8F902CFA3A}" dt="2024-12-06T01:44:51.985" v="4859" actId="1035"/>
          <ac:spMkLst>
            <pc:docMk/>
            <pc:sldMk cId="3912997633" sldId="336"/>
            <ac:spMk id="104" creationId="{62ED721E-8418-65A6-2DE7-991C01300DA8}"/>
          </ac:spMkLst>
        </pc:spChg>
        <pc:spChg chg="add mod">
          <ac:chgData name="Hakima Laribi" userId="801ab3f2-b582-423d-95b6-cfe2c017ca7a" providerId="ADAL" clId="{CD8E1C85-2508-4568-8557-2B8F902CFA3A}" dt="2024-12-06T01:44:51.985" v="4859" actId="1035"/>
          <ac:spMkLst>
            <pc:docMk/>
            <pc:sldMk cId="3912997633" sldId="336"/>
            <ac:spMk id="105" creationId="{68FA1D3F-706F-2992-DF42-A93F56B7E48B}"/>
          </ac:spMkLst>
        </pc:spChg>
        <pc:spChg chg="add mod">
          <ac:chgData name="Hakima Laribi" userId="801ab3f2-b582-423d-95b6-cfe2c017ca7a" providerId="ADAL" clId="{CD8E1C85-2508-4568-8557-2B8F902CFA3A}" dt="2024-12-06T01:44:51.985" v="4859" actId="1035"/>
          <ac:spMkLst>
            <pc:docMk/>
            <pc:sldMk cId="3912997633" sldId="336"/>
            <ac:spMk id="106" creationId="{4435D9E2-EA1F-E12A-3020-A3D7693D5F07}"/>
          </ac:spMkLst>
        </pc:spChg>
        <pc:spChg chg="add mod">
          <ac:chgData name="Hakima Laribi" userId="801ab3f2-b582-423d-95b6-cfe2c017ca7a" providerId="ADAL" clId="{CD8E1C85-2508-4568-8557-2B8F902CFA3A}" dt="2024-12-06T01:44:51.985" v="4859" actId="1035"/>
          <ac:spMkLst>
            <pc:docMk/>
            <pc:sldMk cId="3912997633" sldId="336"/>
            <ac:spMk id="111" creationId="{1AC8A5B9-7862-3AE0-F653-E9EB4FD04473}"/>
          </ac:spMkLst>
        </pc:spChg>
        <pc:spChg chg="add mod">
          <ac:chgData name="Hakima Laribi" userId="801ab3f2-b582-423d-95b6-cfe2c017ca7a" providerId="ADAL" clId="{CD8E1C85-2508-4568-8557-2B8F902CFA3A}" dt="2024-12-06T01:44:51.985" v="4859" actId="1035"/>
          <ac:spMkLst>
            <pc:docMk/>
            <pc:sldMk cId="3912997633" sldId="336"/>
            <ac:spMk id="112" creationId="{B57AF653-CB5B-CFC8-1676-9E6930B0B577}"/>
          </ac:spMkLst>
        </pc:spChg>
        <pc:spChg chg="add del mod">
          <ac:chgData name="Hakima Laribi" userId="801ab3f2-b582-423d-95b6-cfe2c017ca7a" providerId="ADAL" clId="{CD8E1C85-2508-4568-8557-2B8F902CFA3A}" dt="2024-12-05T13:49:34.391" v="2115" actId="478"/>
          <ac:spMkLst>
            <pc:docMk/>
            <pc:sldMk cId="3912997633" sldId="336"/>
            <ac:spMk id="113" creationId="{10E60DA9-1025-B6B9-1B12-B7CBB0767E4C}"/>
          </ac:spMkLst>
        </pc:spChg>
        <pc:spChg chg="add del mod">
          <ac:chgData name="Hakima Laribi" userId="801ab3f2-b582-423d-95b6-cfe2c017ca7a" providerId="ADAL" clId="{CD8E1C85-2508-4568-8557-2B8F902CFA3A}" dt="2024-12-05T18:33:53.512" v="4522" actId="478"/>
          <ac:spMkLst>
            <pc:docMk/>
            <pc:sldMk cId="3912997633" sldId="336"/>
            <ac:spMk id="121" creationId="{72113273-B803-7073-2AD9-20FCA7BFE71F}"/>
          </ac:spMkLst>
        </pc:spChg>
        <pc:spChg chg="add del mod">
          <ac:chgData name="Hakima Laribi" userId="801ab3f2-b582-423d-95b6-cfe2c017ca7a" providerId="ADAL" clId="{CD8E1C85-2508-4568-8557-2B8F902CFA3A}" dt="2024-12-05T18:33:53.512" v="4522" actId="478"/>
          <ac:spMkLst>
            <pc:docMk/>
            <pc:sldMk cId="3912997633" sldId="336"/>
            <ac:spMk id="122" creationId="{AFE793A4-5E71-D3FA-E387-A222742A8AC7}"/>
          </ac:spMkLst>
        </pc:spChg>
        <pc:spChg chg="add del mod">
          <ac:chgData name="Hakima Laribi" userId="801ab3f2-b582-423d-95b6-cfe2c017ca7a" providerId="ADAL" clId="{CD8E1C85-2508-4568-8557-2B8F902CFA3A}" dt="2024-12-05T18:33:53.512" v="4522" actId="478"/>
          <ac:spMkLst>
            <pc:docMk/>
            <pc:sldMk cId="3912997633" sldId="336"/>
            <ac:spMk id="123" creationId="{CC9074B3-8E01-D3DF-AFA9-2F91CBD8C74D}"/>
          </ac:spMkLst>
        </pc:spChg>
        <pc:spChg chg="add del mod">
          <ac:chgData name="Hakima Laribi" userId="801ab3f2-b582-423d-95b6-cfe2c017ca7a" providerId="ADAL" clId="{CD8E1C85-2508-4568-8557-2B8F902CFA3A}" dt="2024-12-05T18:33:53.512" v="4522" actId="478"/>
          <ac:spMkLst>
            <pc:docMk/>
            <pc:sldMk cId="3912997633" sldId="336"/>
            <ac:spMk id="127" creationId="{C80D6451-8033-043C-EB23-60A2B717F2C0}"/>
          </ac:spMkLst>
        </pc:spChg>
        <pc:spChg chg="add del mod">
          <ac:chgData name="Hakima Laribi" userId="801ab3f2-b582-423d-95b6-cfe2c017ca7a" providerId="ADAL" clId="{CD8E1C85-2508-4568-8557-2B8F902CFA3A}" dt="2024-12-05T18:33:53.512" v="4522" actId="478"/>
          <ac:spMkLst>
            <pc:docMk/>
            <pc:sldMk cId="3912997633" sldId="336"/>
            <ac:spMk id="128" creationId="{8CB5B0D1-A1E8-B535-6B5D-567D2339D047}"/>
          </ac:spMkLst>
        </pc:spChg>
        <pc:spChg chg="add del mod">
          <ac:chgData name="Hakima Laribi" userId="801ab3f2-b582-423d-95b6-cfe2c017ca7a" providerId="ADAL" clId="{CD8E1C85-2508-4568-8557-2B8F902CFA3A}" dt="2024-12-05T14:11:22.431" v="2345" actId="478"/>
          <ac:spMkLst>
            <pc:docMk/>
            <pc:sldMk cId="3912997633" sldId="336"/>
            <ac:spMk id="129" creationId="{B27D2BF0-CAF4-DB0C-15CE-F5FC617B60C1}"/>
          </ac:spMkLst>
        </pc:spChg>
        <pc:spChg chg="add mod">
          <ac:chgData name="Hakima Laribi" userId="801ab3f2-b582-423d-95b6-cfe2c017ca7a" providerId="ADAL" clId="{CD8E1C85-2508-4568-8557-2B8F902CFA3A}" dt="2024-12-06T01:44:51.985" v="4859" actId="1035"/>
          <ac:spMkLst>
            <pc:docMk/>
            <pc:sldMk cId="3912997633" sldId="336"/>
            <ac:spMk id="130" creationId="{4747F91F-E634-770C-B066-B6EC8D6570E5}"/>
          </ac:spMkLst>
        </pc:spChg>
        <pc:spChg chg="add mod">
          <ac:chgData name="Hakima Laribi" userId="801ab3f2-b582-423d-95b6-cfe2c017ca7a" providerId="ADAL" clId="{CD8E1C85-2508-4568-8557-2B8F902CFA3A}" dt="2024-12-06T01:44:51.985" v="4859" actId="1035"/>
          <ac:spMkLst>
            <pc:docMk/>
            <pc:sldMk cId="3912997633" sldId="336"/>
            <ac:spMk id="134" creationId="{8DE56059-9CCA-AA7C-E159-20198A3B0B2E}"/>
          </ac:spMkLst>
        </pc:spChg>
        <pc:spChg chg="add mod">
          <ac:chgData name="Hakima Laribi" userId="801ab3f2-b582-423d-95b6-cfe2c017ca7a" providerId="ADAL" clId="{CD8E1C85-2508-4568-8557-2B8F902CFA3A}" dt="2024-12-06T01:44:51.985" v="4859" actId="1035"/>
          <ac:spMkLst>
            <pc:docMk/>
            <pc:sldMk cId="3912997633" sldId="336"/>
            <ac:spMk id="136" creationId="{85A2569D-3622-DA3D-A14E-E338B7806930}"/>
          </ac:spMkLst>
        </pc:spChg>
        <pc:spChg chg="add del mod">
          <ac:chgData name="Hakima Laribi" userId="801ab3f2-b582-423d-95b6-cfe2c017ca7a" providerId="ADAL" clId="{CD8E1C85-2508-4568-8557-2B8F902CFA3A}" dt="2024-12-05T18:34:05.120" v="4525" actId="478"/>
          <ac:spMkLst>
            <pc:docMk/>
            <pc:sldMk cId="3912997633" sldId="336"/>
            <ac:spMk id="141" creationId="{D44A6608-5CEF-FBDF-E37F-5343C12CCC40}"/>
          </ac:spMkLst>
        </pc:spChg>
        <pc:spChg chg="add del mod">
          <ac:chgData name="Hakima Laribi" userId="801ab3f2-b582-423d-95b6-cfe2c017ca7a" providerId="ADAL" clId="{CD8E1C85-2508-4568-8557-2B8F902CFA3A}" dt="2024-12-06T01:44:48.179" v="4854" actId="478"/>
          <ac:spMkLst>
            <pc:docMk/>
            <pc:sldMk cId="3912997633" sldId="336"/>
            <ac:spMk id="145" creationId="{B32D880F-D431-5FA6-57FD-DB18B8E1D6B4}"/>
          </ac:spMkLst>
        </pc:spChg>
        <pc:picChg chg="del">
          <ac:chgData name="Hakima Laribi" userId="801ab3f2-b582-423d-95b6-cfe2c017ca7a" providerId="ADAL" clId="{CD8E1C85-2508-4568-8557-2B8F902CFA3A}" dt="2024-12-05T02:51:19.133" v="1585" actId="478"/>
          <ac:picMkLst>
            <pc:docMk/>
            <pc:sldMk cId="3912997633" sldId="336"/>
            <ac:picMk id="2" creationId="{EC637D3F-B630-7712-96CC-B8D660F90019}"/>
          </ac:picMkLst>
        </pc:picChg>
        <pc:picChg chg="del">
          <ac:chgData name="Hakima Laribi" userId="801ab3f2-b582-423d-95b6-cfe2c017ca7a" providerId="ADAL" clId="{CD8E1C85-2508-4568-8557-2B8F902CFA3A}" dt="2024-12-05T02:51:19.133" v="1585" actId="478"/>
          <ac:picMkLst>
            <pc:docMk/>
            <pc:sldMk cId="3912997633" sldId="336"/>
            <ac:picMk id="4" creationId="{0054041C-F515-E474-40AA-6EBE216AFEC1}"/>
          </ac:picMkLst>
        </pc:picChg>
        <pc:picChg chg="del">
          <ac:chgData name="Hakima Laribi" userId="801ab3f2-b582-423d-95b6-cfe2c017ca7a" providerId="ADAL" clId="{CD8E1C85-2508-4568-8557-2B8F902CFA3A}" dt="2024-12-05T02:51:19.133" v="1585" actId="478"/>
          <ac:picMkLst>
            <pc:docMk/>
            <pc:sldMk cId="3912997633" sldId="336"/>
            <ac:picMk id="5" creationId="{2AFBCB8A-E8B9-6B84-EBB5-45415DDC3B74}"/>
          </ac:picMkLst>
        </pc:picChg>
        <pc:picChg chg="add del mod">
          <ac:chgData name="Hakima Laribi" userId="801ab3f2-b582-423d-95b6-cfe2c017ca7a" providerId="ADAL" clId="{CD8E1C85-2508-4568-8557-2B8F902CFA3A}" dt="2024-12-05T13:47:50.811" v="2091" actId="478"/>
          <ac:picMkLst>
            <pc:docMk/>
            <pc:sldMk cId="3912997633" sldId="336"/>
            <ac:picMk id="11" creationId="{90B9623D-358E-0057-B445-963D1144C3FF}"/>
          </ac:picMkLst>
        </pc:picChg>
        <pc:picChg chg="add del mod">
          <ac:chgData name="Hakima Laribi" userId="801ab3f2-b582-423d-95b6-cfe2c017ca7a" providerId="ADAL" clId="{CD8E1C85-2508-4568-8557-2B8F902CFA3A}" dt="2024-12-05T13:47:50.811" v="2091" actId="478"/>
          <ac:picMkLst>
            <pc:docMk/>
            <pc:sldMk cId="3912997633" sldId="336"/>
            <ac:picMk id="12" creationId="{011AA497-F2BA-5344-7B02-7B99F8D79BF6}"/>
          </ac:picMkLst>
        </pc:picChg>
        <pc:picChg chg="add del mod">
          <ac:chgData name="Hakima Laribi" userId="801ab3f2-b582-423d-95b6-cfe2c017ca7a" providerId="ADAL" clId="{CD8E1C85-2508-4568-8557-2B8F902CFA3A}" dt="2024-12-05T13:47:50.811" v="2091" actId="478"/>
          <ac:picMkLst>
            <pc:docMk/>
            <pc:sldMk cId="3912997633" sldId="336"/>
            <ac:picMk id="13" creationId="{BBA3D3C3-A914-C499-1FE2-456DCAF7942B}"/>
          </ac:picMkLst>
        </pc:picChg>
        <pc:picChg chg="add del mod">
          <ac:chgData name="Hakima Laribi" userId="801ab3f2-b582-423d-95b6-cfe2c017ca7a" providerId="ADAL" clId="{CD8E1C85-2508-4568-8557-2B8F902CFA3A}" dt="2024-12-05T13:47:50.811" v="2091" actId="478"/>
          <ac:picMkLst>
            <pc:docMk/>
            <pc:sldMk cId="3912997633" sldId="336"/>
            <ac:picMk id="19" creationId="{35622A88-D674-C446-D8A5-4628B917B3C8}"/>
          </ac:picMkLst>
        </pc:picChg>
        <pc:picChg chg="add del mod">
          <ac:chgData name="Hakima Laribi" userId="801ab3f2-b582-423d-95b6-cfe2c017ca7a" providerId="ADAL" clId="{CD8E1C85-2508-4568-8557-2B8F902CFA3A}" dt="2024-12-05T13:48:56.928" v="2105" actId="478"/>
          <ac:picMkLst>
            <pc:docMk/>
            <pc:sldMk cId="3912997633" sldId="336"/>
            <ac:picMk id="25" creationId="{8CABA7CC-6854-6DF5-9696-EB42243F2668}"/>
          </ac:picMkLst>
        </pc:picChg>
        <pc:picChg chg="add del mod">
          <ac:chgData name="Hakima Laribi" userId="801ab3f2-b582-423d-95b6-cfe2c017ca7a" providerId="ADAL" clId="{CD8E1C85-2508-4568-8557-2B8F902CFA3A}" dt="2024-12-05T13:48:56.928" v="2105" actId="478"/>
          <ac:picMkLst>
            <pc:docMk/>
            <pc:sldMk cId="3912997633" sldId="336"/>
            <ac:picMk id="26" creationId="{56BEFADB-E593-CA0A-7F0C-240CF71089D7}"/>
          </ac:picMkLst>
        </pc:picChg>
        <pc:picChg chg="add del mod">
          <ac:chgData name="Hakima Laribi" userId="801ab3f2-b582-423d-95b6-cfe2c017ca7a" providerId="ADAL" clId="{CD8E1C85-2508-4568-8557-2B8F902CFA3A}" dt="2024-12-05T13:48:56.928" v="2105" actId="478"/>
          <ac:picMkLst>
            <pc:docMk/>
            <pc:sldMk cId="3912997633" sldId="336"/>
            <ac:picMk id="27" creationId="{C34F08FF-7F88-4921-DF1D-DC6C70641D04}"/>
          </ac:picMkLst>
        </pc:picChg>
        <pc:picChg chg="add del mod">
          <ac:chgData name="Hakima Laribi" userId="801ab3f2-b582-423d-95b6-cfe2c017ca7a" providerId="ADAL" clId="{CD8E1C85-2508-4568-8557-2B8F902CFA3A}" dt="2024-12-05T03:00:15.861" v="1828" actId="478"/>
          <ac:picMkLst>
            <pc:docMk/>
            <pc:sldMk cId="3912997633" sldId="336"/>
            <ac:picMk id="32" creationId="{5432A624-9736-A413-5369-113C0069F83C}"/>
          </ac:picMkLst>
        </pc:picChg>
        <pc:picChg chg="add mod">
          <ac:chgData name="Hakima Laribi" userId="801ab3f2-b582-423d-95b6-cfe2c017ca7a" providerId="ADAL" clId="{CD8E1C85-2508-4568-8557-2B8F902CFA3A}" dt="2024-12-05T03:00:25.276" v="1830"/>
          <ac:picMkLst>
            <pc:docMk/>
            <pc:sldMk cId="3912997633" sldId="336"/>
            <ac:picMk id="35" creationId="{D8DBEC69-7F4B-82F7-BB49-C2872D628EAD}"/>
          </ac:picMkLst>
        </pc:picChg>
        <pc:picChg chg="add mod">
          <ac:chgData name="Hakima Laribi" userId="801ab3f2-b582-423d-95b6-cfe2c017ca7a" providerId="ADAL" clId="{CD8E1C85-2508-4568-8557-2B8F902CFA3A}" dt="2024-12-05T03:00:25.276" v="1830"/>
          <ac:picMkLst>
            <pc:docMk/>
            <pc:sldMk cId="3912997633" sldId="336"/>
            <ac:picMk id="37" creationId="{D8FAF1E6-EC2A-A72A-80F3-EC42DAC9A120}"/>
          </ac:picMkLst>
        </pc:picChg>
        <pc:picChg chg="add mod">
          <ac:chgData name="Hakima Laribi" userId="801ab3f2-b582-423d-95b6-cfe2c017ca7a" providerId="ADAL" clId="{CD8E1C85-2508-4568-8557-2B8F902CFA3A}" dt="2024-12-05T03:00:25.276" v="1830"/>
          <ac:picMkLst>
            <pc:docMk/>
            <pc:sldMk cId="3912997633" sldId="336"/>
            <ac:picMk id="38" creationId="{509BBEC9-A022-C1DE-951A-CE1A16551803}"/>
          </ac:picMkLst>
        </pc:picChg>
        <pc:picChg chg="add del mod">
          <ac:chgData name="Hakima Laribi" userId="801ab3f2-b582-423d-95b6-cfe2c017ca7a" providerId="ADAL" clId="{CD8E1C85-2508-4568-8557-2B8F902CFA3A}" dt="2024-12-05T13:49:20.258" v="2112" actId="478"/>
          <ac:picMkLst>
            <pc:docMk/>
            <pc:sldMk cId="3912997633" sldId="336"/>
            <ac:picMk id="43" creationId="{0C032FC8-DAD0-66A8-B44D-987C118933E2}"/>
          </ac:picMkLst>
        </pc:picChg>
        <pc:picChg chg="add del mod">
          <ac:chgData name="Hakima Laribi" userId="801ab3f2-b582-423d-95b6-cfe2c017ca7a" providerId="ADAL" clId="{CD8E1C85-2508-4568-8557-2B8F902CFA3A}" dt="2024-12-05T13:49:20.258" v="2112" actId="478"/>
          <ac:picMkLst>
            <pc:docMk/>
            <pc:sldMk cId="3912997633" sldId="336"/>
            <ac:picMk id="44" creationId="{EF5068B3-07F3-273C-AD6B-DF372A56ACE5}"/>
          </ac:picMkLst>
        </pc:picChg>
        <pc:picChg chg="add del mod">
          <ac:chgData name="Hakima Laribi" userId="801ab3f2-b582-423d-95b6-cfe2c017ca7a" providerId="ADAL" clId="{CD8E1C85-2508-4568-8557-2B8F902CFA3A}" dt="2024-12-05T03:00:40.193" v="1836" actId="478"/>
          <ac:picMkLst>
            <pc:docMk/>
            <pc:sldMk cId="3912997633" sldId="336"/>
            <ac:picMk id="45" creationId="{894ED7BD-D50A-B979-3298-86F35CE6BB04}"/>
          </ac:picMkLst>
        </pc:picChg>
        <pc:picChg chg="add del mod">
          <ac:chgData name="Hakima Laribi" userId="801ab3f2-b582-423d-95b6-cfe2c017ca7a" providerId="ADAL" clId="{CD8E1C85-2508-4568-8557-2B8F902CFA3A}" dt="2024-12-05T03:05:31.950" v="1981" actId="478"/>
          <ac:picMkLst>
            <pc:docMk/>
            <pc:sldMk cId="3912997633" sldId="336"/>
            <ac:picMk id="53" creationId="{5AF876B2-F6AB-A9B5-AF20-E711BB0F2F60}"/>
          </ac:picMkLst>
        </pc:picChg>
        <pc:picChg chg="add del mod">
          <ac:chgData name="Hakima Laribi" userId="801ab3f2-b582-423d-95b6-cfe2c017ca7a" providerId="ADAL" clId="{CD8E1C85-2508-4568-8557-2B8F902CFA3A}" dt="2024-12-05T03:05:29.243" v="1980" actId="478"/>
          <ac:picMkLst>
            <pc:docMk/>
            <pc:sldMk cId="3912997633" sldId="336"/>
            <ac:picMk id="54" creationId="{4E5367A4-26EE-5DE3-66A4-1FC8F82ECBF5}"/>
          </ac:picMkLst>
        </pc:picChg>
        <pc:picChg chg="add del mod">
          <ac:chgData name="Hakima Laribi" userId="801ab3f2-b582-423d-95b6-cfe2c017ca7a" providerId="ADAL" clId="{CD8E1C85-2508-4568-8557-2B8F902CFA3A}" dt="2024-12-05T03:05:29.243" v="1980" actId="478"/>
          <ac:picMkLst>
            <pc:docMk/>
            <pc:sldMk cId="3912997633" sldId="336"/>
            <ac:picMk id="55" creationId="{89E494A5-C194-658C-88ED-164765EA2E31}"/>
          </ac:picMkLst>
        </pc:picChg>
        <pc:picChg chg="add del mod">
          <ac:chgData name="Hakima Laribi" userId="801ab3f2-b582-423d-95b6-cfe2c017ca7a" providerId="ADAL" clId="{CD8E1C85-2508-4568-8557-2B8F902CFA3A}" dt="2024-12-05T03:05:29.243" v="1980" actId="478"/>
          <ac:picMkLst>
            <pc:docMk/>
            <pc:sldMk cId="3912997633" sldId="336"/>
            <ac:picMk id="60" creationId="{B0601100-2D31-157B-3341-94C409FA0E6F}"/>
          </ac:picMkLst>
        </pc:picChg>
        <pc:picChg chg="add del mod">
          <ac:chgData name="Hakima Laribi" userId="801ab3f2-b582-423d-95b6-cfe2c017ca7a" providerId="ADAL" clId="{CD8E1C85-2508-4568-8557-2B8F902CFA3A}" dt="2024-12-05T13:50:09.762" v="2126" actId="478"/>
          <ac:picMkLst>
            <pc:docMk/>
            <pc:sldMk cId="3912997633" sldId="336"/>
            <ac:picMk id="62" creationId="{19304172-5FD1-464C-4C59-FE0B9B2B5F3A}"/>
          </ac:picMkLst>
        </pc:picChg>
        <pc:picChg chg="add del mod">
          <ac:chgData name="Hakima Laribi" userId="801ab3f2-b582-423d-95b6-cfe2c017ca7a" providerId="ADAL" clId="{CD8E1C85-2508-4568-8557-2B8F902CFA3A}" dt="2024-12-05T13:50:09.762" v="2126" actId="478"/>
          <ac:picMkLst>
            <pc:docMk/>
            <pc:sldMk cId="3912997633" sldId="336"/>
            <ac:picMk id="63" creationId="{C18114F0-D0B9-2E5C-AD25-A5AD6238501B}"/>
          </ac:picMkLst>
        </pc:picChg>
        <pc:picChg chg="add del mod">
          <ac:chgData name="Hakima Laribi" userId="801ab3f2-b582-423d-95b6-cfe2c017ca7a" providerId="ADAL" clId="{CD8E1C85-2508-4568-8557-2B8F902CFA3A}" dt="2024-12-05T13:50:09.762" v="2126" actId="478"/>
          <ac:picMkLst>
            <pc:docMk/>
            <pc:sldMk cId="3912997633" sldId="336"/>
            <ac:picMk id="64" creationId="{13ACDB5E-34B0-0F8B-0DC5-2643A7454C66}"/>
          </ac:picMkLst>
        </pc:picChg>
        <pc:picChg chg="add del mod">
          <ac:chgData name="Hakima Laribi" userId="801ab3f2-b582-423d-95b6-cfe2c017ca7a" providerId="ADAL" clId="{CD8E1C85-2508-4568-8557-2B8F902CFA3A}" dt="2024-12-05T13:50:09.762" v="2126" actId="478"/>
          <ac:picMkLst>
            <pc:docMk/>
            <pc:sldMk cId="3912997633" sldId="336"/>
            <ac:picMk id="69" creationId="{5C93E22E-FBEF-3166-FBBC-79501E8B5580}"/>
          </ac:picMkLst>
        </pc:picChg>
        <pc:picChg chg="add del mod">
          <ac:chgData name="Hakima Laribi" userId="801ab3f2-b582-423d-95b6-cfe2c017ca7a" providerId="ADAL" clId="{CD8E1C85-2508-4568-8557-2B8F902CFA3A}" dt="2024-12-05T13:50:09.762" v="2126" actId="478"/>
          <ac:picMkLst>
            <pc:docMk/>
            <pc:sldMk cId="3912997633" sldId="336"/>
            <ac:picMk id="70" creationId="{4383EB21-045C-E7EA-5762-E1D8A3CD822D}"/>
          </ac:picMkLst>
        </pc:picChg>
        <pc:picChg chg="add mod">
          <ac:chgData name="Hakima Laribi" userId="801ab3f2-b582-423d-95b6-cfe2c017ca7a" providerId="ADAL" clId="{CD8E1C85-2508-4568-8557-2B8F902CFA3A}" dt="2024-12-06T01:44:51.985" v="4859" actId="1035"/>
          <ac:picMkLst>
            <pc:docMk/>
            <pc:sldMk cId="3912997633" sldId="336"/>
            <ac:picMk id="86" creationId="{B69DB5AA-8067-795A-5B9D-70069EBBA6C3}"/>
          </ac:picMkLst>
        </pc:picChg>
        <pc:picChg chg="add mod">
          <ac:chgData name="Hakima Laribi" userId="801ab3f2-b582-423d-95b6-cfe2c017ca7a" providerId="ADAL" clId="{CD8E1C85-2508-4568-8557-2B8F902CFA3A}" dt="2024-12-06T01:44:51.985" v="4859" actId="1035"/>
          <ac:picMkLst>
            <pc:docMk/>
            <pc:sldMk cId="3912997633" sldId="336"/>
            <ac:picMk id="87" creationId="{C40849CA-F0FD-5959-76F0-AA61DE924A5F}"/>
          </ac:picMkLst>
        </pc:picChg>
        <pc:picChg chg="add mod">
          <ac:chgData name="Hakima Laribi" userId="801ab3f2-b582-423d-95b6-cfe2c017ca7a" providerId="ADAL" clId="{CD8E1C85-2508-4568-8557-2B8F902CFA3A}" dt="2024-12-06T01:44:51.985" v="4859" actId="1035"/>
          <ac:picMkLst>
            <pc:docMk/>
            <pc:sldMk cId="3912997633" sldId="336"/>
            <ac:picMk id="88" creationId="{C19DFC7A-6D44-49BB-C371-B4CF36A59EAE}"/>
          </ac:picMkLst>
        </pc:picChg>
        <pc:picChg chg="add mod">
          <ac:chgData name="Hakima Laribi" userId="801ab3f2-b582-423d-95b6-cfe2c017ca7a" providerId="ADAL" clId="{CD8E1C85-2508-4568-8557-2B8F902CFA3A}" dt="2024-12-06T01:44:51.985" v="4859" actId="1035"/>
          <ac:picMkLst>
            <pc:docMk/>
            <pc:sldMk cId="3912997633" sldId="336"/>
            <ac:picMk id="89" creationId="{61FE841C-A76E-1414-9D65-1D36259CDFCF}"/>
          </ac:picMkLst>
        </pc:picChg>
        <pc:picChg chg="add mod">
          <ac:chgData name="Hakima Laribi" userId="801ab3f2-b582-423d-95b6-cfe2c017ca7a" providerId="ADAL" clId="{CD8E1C85-2508-4568-8557-2B8F902CFA3A}" dt="2024-12-05T13:48:49.681" v="2103"/>
          <ac:picMkLst>
            <pc:docMk/>
            <pc:sldMk cId="3912997633" sldId="336"/>
            <ac:picMk id="95" creationId="{AA539EB1-BB71-44F6-C8A5-588101845B56}"/>
          </ac:picMkLst>
        </pc:picChg>
        <pc:picChg chg="add mod">
          <ac:chgData name="Hakima Laribi" userId="801ab3f2-b582-423d-95b6-cfe2c017ca7a" providerId="ADAL" clId="{CD8E1C85-2508-4568-8557-2B8F902CFA3A}" dt="2024-12-05T13:48:49.681" v="2103"/>
          <ac:picMkLst>
            <pc:docMk/>
            <pc:sldMk cId="3912997633" sldId="336"/>
            <ac:picMk id="96" creationId="{9A38B3BC-C55B-DC2F-3873-2CC1D40705AB}"/>
          </ac:picMkLst>
        </pc:picChg>
        <pc:picChg chg="add mod">
          <ac:chgData name="Hakima Laribi" userId="801ab3f2-b582-423d-95b6-cfe2c017ca7a" providerId="ADAL" clId="{CD8E1C85-2508-4568-8557-2B8F902CFA3A}" dt="2024-12-05T13:48:49.681" v="2103"/>
          <ac:picMkLst>
            <pc:docMk/>
            <pc:sldMk cId="3912997633" sldId="336"/>
            <ac:picMk id="97" creationId="{3DB362DD-6952-E9DA-37DA-1148691987B5}"/>
          </ac:picMkLst>
        </pc:picChg>
        <pc:picChg chg="add mod">
          <ac:chgData name="Hakima Laribi" userId="801ab3f2-b582-423d-95b6-cfe2c017ca7a" providerId="ADAL" clId="{CD8E1C85-2508-4568-8557-2B8F902CFA3A}" dt="2024-12-06T01:44:51.985" v="4859" actId="1035"/>
          <ac:picMkLst>
            <pc:docMk/>
            <pc:sldMk cId="3912997633" sldId="336"/>
            <ac:picMk id="101" creationId="{1D9F6C68-CCC7-C769-37E1-AFD055129485}"/>
          </ac:picMkLst>
        </pc:picChg>
        <pc:picChg chg="add mod">
          <ac:chgData name="Hakima Laribi" userId="801ab3f2-b582-423d-95b6-cfe2c017ca7a" providerId="ADAL" clId="{CD8E1C85-2508-4568-8557-2B8F902CFA3A}" dt="2024-12-06T01:44:51.985" v="4859" actId="1035"/>
          <ac:picMkLst>
            <pc:docMk/>
            <pc:sldMk cId="3912997633" sldId="336"/>
            <ac:picMk id="102" creationId="{84A90E16-7261-93FC-5B72-9E3D1C70AC1C}"/>
          </ac:picMkLst>
        </pc:picChg>
        <pc:picChg chg="add mod">
          <ac:chgData name="Hakima Laribi" userId="801ab3f2-b582-423d-95b6-cfe2c017ca7a" providerId="ADAL" clId="{CD8E1C85-2508-4568-8557-2B8F902CFA3A}" dt="2024-12-06T01:44:51.985" v="4859" actId="1035"/>
          <ac:picMkLst>
            <pc:docMk/>
            <pc:sldMk cId="3912997633" sldId="336"/>
            <ac:picMk id="103" creationId="{C9462C3E-6C8E-5A9A-803A-04627421BD9B}"/>
          </ac:picMkLst>
        </pc:picChg>
        <pc:picChg chg="add del mod">
          <ac:chgData name="Hakima Laribi" userId="801ab3f2-b582-423d-95b6-cfe2c017ca7a" providerId="ADAL" clId="{CD8E1C85-2508-4568-8557-2B8F902CFA3A}" dt="2024-12-06T01:44:51.985" v="4859" actId="1035"/>
          <ac:picMkLst>
            <pc:docMk/>
            <pc:sldMk cId="3912997633" sldId="336"/>
            <ac:picMk id="108" creationId="{0FF0A67C-1AC1-4388-D884-325AC7CA4603}"/>
          </ac:picMkLst>
        </pc:picChg>
        <pc:picChg chg="add mod">
          <ac:chgData name="Hakima Laribi" userId="801ab3f2-b582-423d-95b6-cfe2c017ca7a" providerId="ADAL" clId="{CD8E1C85-2508-4568-8557-2B8F902CFA3A}" dt="2024-12-06T01:44:51.985" v="4859" actId="1035"/>
          <ac:picMkLst>
            <pc:docMk/>
            <pc:sldMk cId="3912997633" sldId="336"/>
            <ac:picMk id="109" creationId="{1503CDAA-A3F8-32BE-8D64-B0B08D6687AA}"/>
          </ac:picMkLst>
        </pc:picChg>
        <pc:picChg chg="add del mod">
          <ac:chgData name="Hakima Laribi" userId="801ab3f2-b582-423d-95b6-cfe2c017ca7a" providerId="ADAL" clId="{CD8E1C85-2508-4568-8557-2B8F902CFA3A}" dt="2024-12-05T13:49:35.309" v="2116" actId="478"/>
          <ac:picMkLst>
            <pc:docMk/>
            <pc:sldMk cId="3912997633" sldId="336"/>
            <ac:picMk id="110" creationId="{5A5AFBB0-D489-3122-CE33-858699A165EA}"/>
          </ac:picMkLst>
        </pc:picChg>
        <pc:picChg chg="add del mod">
          <ac:chgData name="Hakima Laribi" userId="801ab3f2-b582-423d-95b6-cfe2c017ca7a" providerId="ADAL" clId="{CD8E1C85-2508-4568-8557-2B8F902CFA3A}" dt="2024-12-05T18:33:53.512" v="4522" actId="478"/>
          <ac:picMkLst>
            <pc:docMk/>
            <pc:sldMk cId="3912997633" sldId="336"/>
            <ac:picMk id="118" creationId="{9959E8A7-1261-BE07-8AF6-DDB0EDD48C80}"/>
          </ac:picMkLst>
        </pc:picChg>
        <pc:picChg chg="add del mod">
          <ac:chgData name="Hakima Laribi" userId="801ab3f2-b582-423d-95b6-cfe2c017ca7a" providerId="ADAL" clId="{CD8E1C85-2508-4568-8557-2B8F902CFA3A}" dt="2024-12-05T18:33:53.512" v="4522" actId="478"/>
          <ac:picMkLst>
            <pc:docMk/>
            <pc:sldMk cId="3912997633" sldId="336"/>
            <ac:picMk id="119" creationId="{4B7F846B-692A-799E-2117-D55D37526100}"/>
          </ac:picMkLst>
        </pc:picChg>
        <pc:picChg chg="add del mod">
          <ac:chgData name="Hakima Laribi" userId="801ab3f2-b582-423d-95b6-cfe2c017ca7a" providerId="ADAL" clId="{CD8E1C85-2508-4568-8557-2B8F902CFA3A}" dt="2024-12-05T18:33:53.512" v="4522" actId="478"/>
          <ac:picMkLst>
            <pc:docMk/>
            <pc:sldMk cId="3912997633" sldId="336"/>
            <ac:picMk id="120" creationId="{FC5590B2-8F65-45C8-22CF-B61CA226F88C}"/>
          </ac:picMkLst>
        </pc:picChg>
        <pc:picChg chg="add del mod">
          <ac:chgData name="Hakima Laribi" userId="801ab3f2-b582-423d-95b6-cfe2c017ca7a" providerId="ADAL" clId="{CD8E1C85-2508-4568-8557-2B8F902CFA3A}" dt="2024-12-05T18:33:53.512" v="4522" actId="478"/>
          <ac:picMkLst>
            <pc:docMk/>
            <pc:sldMk cId="3912997633" sldId="336"/>
            <ac:picMk id="125" creationId="{8953E039-984C-8158-192F-455E26CE0F30}"/>
          </ac:picMkLst>
        </pc:picChg>
        <pc:picChg chg="add del mod">
          <ac:chgData name="Hakima Laribi" userId="801ab3f2-b582-423d-95b6-cfe2c017ca7a" providerId="ADAL" clId="{CD8E1C85-2508-4568-8557-2B8F902CFA3A}" dt="2024-12-05T18:33:53.512" v="4522" actId="478"/>
          <ac:picMkLst>
            <pc:docMk/>
            <pc:sldMk cId="3912997633" sldId="336"/>
            <ac:picMk id="126" creationId="{A8872EB3-F76F-6380-D039-0776540B0CF3}"/>
          </ac:picMkLst>
        </pc:picChg>
        <pc:cxnChg chg="del">
          <ac:chgData name="Hakima Laribi" userId="801ab3f2-b582-423d-95b6-cfe2c017ca7a" providerId="ADAL" clId="{CD8E1C85-2508-4568-8557-2B8F902CFA3A}" dt="2024-12-05T02:51:19.133" v="1585" actId="478"/>
          <ac:cxnSpMkLst>
            <pc:docMk/>
            <pc:sldMk cId="3912997633" sldId="336"/>
            <ac:cxnSpMk id="9" creationId="{194862D0-B038-6394-C02B-5075040B7DCC}"/>
          </ac:cxnSpMkLst>
        </pc:cxnChg>
        <pc:cxnChg chg="add del mod">
          <ac:chgData name="Hakima Laribi" userId="801ab3f2-b582-423d-95b6-cfe2c017ca7a" providerId="ADAL" clId="{CD8E1C85-2508-4568-8557-2B8F902CFA3A}" dt="2024-12-05T13:47:50.811" v="2091" actId="478"/>
          <ac:cxnSpMkLst>
            <pc:docMk/>
            <pc:sldMk cId="3912997633" sldId="336"/>
            <ac:cxnSpMk id="18" creationId="{A385A28F-5368-6D61-A34A-159DC1E5FC68}"/>
          </ac:cxnSpMkLst>
        </pc:cxnChg>
        <pc:cxnChg chg="add del mod">
          <ac:chgData name="Hakima Laribi" userId="801ab3f2-b582-423d-95b6-cfe2c017ca7a" providerId="ADAL" clId="{CD8E1C85-2508-4568-8557-2B8F902CFA3A}" dt="2024-12-06T01:44:51.985" v="4859" actId="1035"/>
          <ac:cxnSpMkLst>
            <pc:docMk/>
            <pc:sldMk cId="3912997633" sldId="336"/>
            <ac:cxnSpMk id="31" creationId="{C589733A-E0B0-DA94-A6FE-70226CE7540A}"/>
          </ac:cxnSpMkLst>
        </pc:cxnChg>
        <pc:cxnChg chg="add mod">
          <ac:chgData name="Hakima Laribi" userId="801ab3f2-b582-423d-95b6-cfe2c017ca7a" providerId="ADAL" clId="{CD8E1C85-2508-4568-8557-2B8F902CFA3A}" dt="2024-12-05T03:00:25.276" v="1830"/>
          <ac:cxnSpMkLst>
            <pc:docMk/>
            <pc:sldMk cId="3912997633" sldId="336"/>
            <ac:cxnSpMk id="42" creationId="{8E8536D6-768A-2BA4-AC7F-C76078550A79}"/>
          </ac:cxnSpMkLst>
        </pc:cxnChg>
        <pc:cxnChg chg="add del mod">
          <ac:chgData name="Hakima Laribi" userId="801ab3f2-b582-423d-95b6-cfe2c017ca7a" providerId="ADAL" clId="{CD8E1C85-2508-4568-8557-2B8F902CFA3A}" dt="2024-12-05T13:49:20.258" v="2112" actId="478"/>
          <ac:cxnSpMkLst>
            <pc:docMk/>
            <pc:sldMk cId="3912997633" sldId="336"/>
            <ac:cxnSpMk id="49" creationId="{1C5EA87E-E049-2361-4CF7-E348448F330E}"/>
          </ac:cxnSpMkLst>
        </pc:cxnChg>
        <pc:cxnChg chg="add del mod">
          <ac:chgData name="Hakima Laribi" userId="801ab3f2-b582-423d-95b6-cfe2c017ca7a" providerId="ADAL" clId="{CD8E1C85-2508-4568-8557-2B8F902CFA3A}" dt="2024-12-05T03:05:29.243" v="1980" actId="478"/>
          <ac:cxnSpMkLst>
            <pc:docMk/>
            <pc:sldMk cId="3912997633" sldId="336"/>
            <ac:cxnSpMk id="59" creationId="{83AAAEC6-264D-E7D1-7B85-7E83F196FEF3}"/>
          </ac:cxnSpMkLst>
        </pc:cxnChg>
        <pc:cxnChg chg="add del mod">
          <ac:chgData name="Hakima Laribi" userId="801ab3f2-b582-423d-95b6-cfe2c017ca7a" providerId="ADAL" clId="{CD8E1C85-2508-4568-8557-2B8F902CFA3A}" dt="2024-12-05T13:50:09.762" v="2126" actId="478"/>
          <ac:cxnSpMkLst>
            <pc:docMk/>
            <pc:sldMk cId="3912997633" sldId="336"/>
            <ac:cxnSpMk id="68" creationId="{BF73983C-FF77-B7C7-0583-54199AAB5452}"/>
          </ac:cxnSpMkLst>
        </pc:cxnChg>
        <pc:cxnChg chg="add del mod">
          <ac:chgData name="Hakima Laribi" userId="801ab3f2-b582-423d-95b6-cfe2c017ca7a" providerId="ADAL" clId="{CD8E1C85-2508-4568-8557-2B8F902CFA3A}" dt="2024-12-05T13:50:09.762" v="2126" actId="478"/>
          <ac:cxnSpMkLst>
            <pc:docMk/>
            <pc:sldMk cId="3912997633" sldId="336"/>
            <ac:cxnSpMk id="73" creationId="{0F5287A6-D24B-D501-EAE2-A77846995522}"/>
          </ac:cxnSpMkLst>
        </pc:cxnChg>
        <pc:cxnChg chg="add del mod">
          <ac:chgData name="Hakima Laribi" userId="801ab3f2-b582-423d-95b6-cfe2c017ca7a" providerId="ADAL" clId="{CD8E1C85-2508-4568-8557-2B8F902CFA3A}" dt="2024-12-05T13:50:09.762" v="2126" actId="478"/>
          <ac:cxnSpMkLst>
            <pc:docMk/>
            <pc:sldMk cId="3912997633" sldId="336"/>
            <ac:cxnSpMk id="75" creationId="{F29C8A71-391F-CBAA-3D96-51E0050F9D8C}"/>
          </ac:cxnSpMkLst>
        </pc:cxnChg>
        <pc:cxnChg chg="add mod">
          <ac:chgData name="Hakima Laribi" userId="801ab3f2-b582-423d-95b6-cfe2c017ca7a" providerId="ADAL" clId="{CD8E1C85-2508-4568-8557-2B8F902CFA3A}" dt="2024-12-06T01:44:51.985" v="4859" actId="1035"/>
          <ac:cxnSpMkLst>
            <pc:docMk/>
            <pc:sldMk cId="3912997633" sldId="336"/>
            <ac:cxnSpMk id="81" creationId="{952A7F50-528E-C931-322C-E19F6500CB43}"/>
          </ac:cxnSpMkLst>
        </pc:cxnChg>
        <pc:cxnChg chg="add del mod">
          <ac:chgData name="Hakima Laribi" userId="801ab3f2-b582-423d-95b6-cfe2c017ca7a" providerId="ADAL" clId="{CD8E1C85-2508-4568-8557-2B8F902CFA3A}" dt="2024-12-05T13:48:40.395" v="2101" actId="478"/>
          <ac:cxnSpMkLst>
            <pc:docMk/>
            <pc:sldMk cId="3912997633" sldId="336"/>
            <ac:cxnSpMk id="90" creationId="{D21BD36B-AD23-C298-3239-8469B43AAA26}"/>
          </ac:cxnSpMkLst>
        </pc:cxnChg>
        <pc:cxnChg chg="add del mod">
          <ac:chgData name="Hakima Laribi" userId="801ab3f2-b582-423d-95b6-cfe2c017ca7a" providerId="ADAL" clId="{CD8E1C85-2508-4568-8557-2B8F902CFA3A}" dt="2024-12-06T01:44:51.985" v="4859" actId="1035"/>
          <ac:cxnSpMkLst>
            <pc:docMk/>
            <pc:sldMk cId="3912997633" sldId="336"/>
            <ac:cxnSpMk id="107" creationId="{B495BD78-F465-ABDB-67B3-A4C2AF8433F4}"/>
          </ac:cxnSpMkLst>
        </pc:cxnChg>
        <pc:cxnChg chg="add del mod">
          <ac:chgData name="Hakima Laribi" userId="801ab3f2-b582-423d-95b6-cfe2c017ca7a" providerId="ADAL" clId="{CD8E1C85-2508-4568-8557-2B8F902CFA3A}" dt="2024-12-05T18:33:53.512" v="4522" actId="478"/>
          <ac:cxnSpMkLst>
            <pc:docMk/>
            <pc:sldMk cId="3912997633" sldId="336"/>
            <ac:cxnSpMk id="117" creationId="{3EFB43C2-58B6-4D88-8C09-A8E7A9BFAABB}"/>
          </ac:cxnSpMkLst>
        </pc:cxnChg>
        <pc:cxnChg chg="add del mod">
          <ac:chgData name="Hakima Laribi" userId="801ab3f2-b582-423d-95b6-cfe2c017ca7a" providerId="ADAL" clId="{CD8E1C85-2508-4568-8557-2B8F902CFA3A}" dt="2024-12-05T18:33:53.512" v="4522" actId="478"/>
          <ac:cxnSpMkLst>
            <pc:docMk/>
            <pc:sldMk cId="3912997633" sldId="336"/>
            <ac:cxnSpMk id="124" creationId="{266C794F-4528-8F80-E751-2654084E2A30}"/>
          </ac:cxnSpMkLst>
        </pc:cxnChg>
        <pc:cxnChg chg="add mod">
          <ac:chgData name="Hakima Laribi" userId="801ab3f2-b582-423d-95b6-cfe2c017ca7a" providerId="ADAL" clId="{CD8E1C85-2508-4568-8557-2B8F902CFA3A}" dt="2024-12-06T01:44:51.985" v="4859" actId="1035"/>
          <ac:cxnSpMkLst>
            <pc:docMk/>
            <pc:sldMk cId="3912997633" sldId="336"/>
            <ac:cxnSpMk id="132" creationId="{812DBAA3-E15E-9CCD-D0E4-BBD532E72850}"/>
          </ac:cxnSpMkLst>
        </pc:cxnChg>
        <pc:cxnChg chg="add mod">
          <ac:chgData name="Hakima Laribi" userId="801ab3f2-b582-423d-95b6-cfe2c017ca7a" providerId="ADAL" clId="{CD8E1C85-2508-4568-8557-2B8F902CFA3A}" dt="2024-12-06T01:44:51.985" v="4859" actId="1035"/>
          <ac:cxnSpMkLst>
            <pc:docMk/>
            <pc:sldMk cId="3912997633" sldId="336"/>
            <ac:cxnSpMk id="135" creationId="{CC3CE69C-EDD6-DF6E-1BFF-6D4D34C4B165}"/>
          </ac:cxnSpMkLst>
        </pc:cxnChg>
        <pc:cxnChg chg="add mod">
          <ac:chgData name="Hakima Laribi" userId="801ab3f2-b582-423d-95b6-cfe2c017ca7a" providerId="ADAL" clId="{CD8E1C85-2508-4568-8557-2B8F902CFA3A}" dt="2024-12-06T01:44:51.985" v="4859" actId="1035"/>
          <ac:cxnSpMkLst>
            <pc:docMk/>
            <pc:sldMk cId="3912997633" sldId="336"/>
            <ac:cxnSpMk id="137" creationId="{02054D76-39D8-8CEC-47DC-D0D2D45CFCF2}"/>
          </ac:cxnSpMkLst>
        </pc:cxnChg>
        <pc:cxnChg chg="add del mod">
          <ac:chgData name="Hakima Laribi" userId="801ab3f2-b582-423d-95b6-cfe2c017ca7a" providerId="ADAL" clId="{CD8E1C85-2508-4568-8557-2B8F902CFA3A}" dt="2024-12-05T18:33:53.512" v="4522" actId="478"/>
          <ac:cxnSpMkLst>
            <pc:docMk/>
            <pc:sldMk cId="3912997633" sldId="336"/>
            <ac:cxnSpMk id="143" creationId="{7687ECB7-F5C6-9508-AAB4-E13369253077}"/>
          </ac:cxnSpMkLst>
        </pc:cxnChg>
      </pc:sldChg>
      <pc:sldChg chg="addSp delSp modSp add mod modTransition modAnim">
        <pc:chgData name="Hakima Laribi" userId="801ab3f2-b582-423d-95b6-cfe2c017ca7a" providerId="ADAL" clId="{CD8E1C85-2508-4568-8557-2B8F902CFA3A}" dt="2024-12-06T01:46:46.414" v="4903" actId="113"/>
        <pc:sldMkLst>
          <pc:docMk/>
          <pc:sldMk cId="2822699910" sldId="337"/>
        </pc:sldMkLst>
        <pc:spChg chg="add del mod">
          <ac:chgData name="Hakima Laribi" userId="801ab3f2-b582-423d-95b6-cfe2c017ca7a" providerId="ADAL" clId="{CD8E1C85-2508-4568-8557-2B8F902CFA3A}" dt="2024-12-05T14:19:23.722" v="2533" actId="20577"/>
          <ac:spMkLst>
            <pc:docMk/>
            <pc:sldMk cId="2822699910" sldId="337"/>
            <ac:spMk id="2" creationId="{7E45B3EF-E0A0-3E8F-DD17-88A2293CE531}"/>
          </ac:spMkLst>
        </pc:spChg>
        <pc:spChg chg="add mod">
          <ac:chgData name="Hakima Laribi" userId="801ab3f2-b582-423d-95b6-cfe2c017ca7a" providerId="ADAL" clId="{CD8E1C85-2508-4568-8557-2B8F902CFA3A}" dt="2024-12-06T01:46:46.414" v="4903" actId="113"/>
          <ac:spMkLst>
            <pc:docMk/>
            <pc:sldMk cId="2822699910" sldId="337"/>
            <ac:spMk id="4" creationId="{9D6F1AD6-0FE4-2621-4E6D-7CA1675A9897}"/>
          </ac:spMkLst>
        </pc:spChg>
        <pc:spChg chg="add mod">
          <ac:chgData name="Hakima Laribi" userId="801ab3f2-b582-423d-95b6-cfe2c017ca7a" providerId="ADAL" clId="{CD8E1C85-2508-4568-8557-2B8F902CFA3A}" dt="2024-12-05T14:18:35.785" v="2453"/>
          <ac:spMkLst>
            <pc:docMk/>
            <pc:sldMk cId="2822699910" sldId="337"/>
            <ac:spMk id="5" creationId="{7A4F1D01-5861-39EF-0B18-8675263168DE}"/>
          </ac:spMkLst>
        </pc:spChg>
        <pc:spChg chg="add del">
          <ac:chgData name="Hakima Laribi" userId="801ab3f2-b582-423d-95b6-cfe2c017ca7a" providerId="ADAL" clId="{CD8E1C85-2508-4568-8557-2B8F902CFA3A}" dt="2024-12-05T14:18:23.469" v="2450" actId="478"/>
          <ac:spMkLst>
            <pc:docMk/>
            <pc:sldMk cId="2822699910" sldId="337"/>
            <ac:spMk id="51" creationId="{71058572-6051-E0D9-CE46-BC32D69E18F2}"/>
          </ac:spMkLst>
        </pc:spChg>
        <pc:spChg chg="add del">
          <ac:chgData name="Hakima Laribi" userId="801ab3f2-b582-423d-95b6-cfe2c017ca7a" providerId="ADAL" clId="{CD8E1C85-2508-4568-8557-2B8F902CFA3A}" dt="2024-12-05T14:17:51.029" v="2449" actId="478"/>
          <ac:spMkLst>
            <pc:docMk/>
            <pc:sldMk cId="2822699910" sldId="337"/>
            <ac:spMk id="80" creationId="{9BC138C0-E1D6-A0BF-C507-AECD9EF7ED87}"/>
          </ac:spMkLst>
        </pc:spChg>
        <pc:spChg chg="add del">
          <ac:chgData name="Hakima Laribi" userId="801ab3f2-b582-423d-95b6-cfe2c017ca7a" providerId="ADAL" clId="{CD8E1C85-2508-4568-8557-2B8F902CFA3A}" dt="2024-12-05T14:18:23.469" v="2450" actId="478"/>
          <ac:spMkLst>
            <pc:docMk/>
            <pc:sldMk cId="2822699910" sldId="337"/>
            <ac:spMk id="91" creationId="{5330405B-72BC-25B8-6C04-91FDA917AE34}"/>
          </ac:spMkLst>
        </pc:spChg>
        <pc:spChg chg="add del">
          <ac:chgData name="Hakima Laribi" userId="801ab3f2-b582-423d-95b6-cfe2c017ca7a" providerId="ADAL" clId="{CD8E1C85-2508-4568-8557-2B8F902CFA3A}" dt="2024-12-05T14:18:23.469" v="2450" actId="478"/>
          <ac:spMkLst>
            <pc:docMk/>
            <pc:sldMk cId="2822699910" sldId="337"/>
            <ac:spMk id="92" creationId="{F3DAB0D5-6813-0349-A58E-3CC5D0C72328}"/>
          </ac:spMkLst>
        </pc:spChg>
        <pc:spChg chg="add del">
          <ac:chgData name="Hakima Laribi" userId="801ab3f2-b582-423d-95b6-cfe2c017ca7a" providerId="ADAL" clId="{CD8E1C85-2508-4568-8557-2B8F902CFA3A}" dt="2024-12-05T14:18:23.469" v="2450" actId="478"/>
          <ac:spMkLst>
            <pc:docMk/>
            <pc:sldMk cId="2822699910" sldId="337"/>
            <ac:spMk id="93" creationId="{1289E2B0-6590-5054-0084-D6199D9A0060}"/>
          </ac:spMkLst>
        </pc:spChg>
        <pc:spChg chg="add del">
          <ac:chgData name="Hakima Laribi" userId="801ab3f2-b582-423d-95b6-cfe2c017ca7a" providerId="ADAL" clId="{CD8E1C85-2508-4568-8557-2B8F902CFA3A}" dt="2024-12-05T14:18:23.469" v="2450" actId="478"/>
          <ac:spMkLst>
            <pc:docMk/>
            <pc:sldMk cId="2822699910" sldId="337"/>
            <ac:spMk id="94" creationId="{A9F8D537-0797-9763-D326-F0464D043F02}"/>
          </ac:spMkLst>
        </pc:spChg>
        <pc:spChg chg="add del">
          <ac:chgData name="Hakima Laribi" userId="801ab3f2-b582-423d-95b6-cfe2c017ca7a" providerId="ADAL" clId="{CD8E1C85-2508-4568-8557-2B8F902CFA3A}" dt="2024-12-05T14:18:23.469" v="2450" actId="478"/>
          <ac:spMkLst>
            <pc:docMk/>
            <pc:sldMk cId="2822699910" sldId="337"/>
            <ac:spMk id="104" creationId="{62ED721E-8418-65A6-2DE7-991C01300DA8}"/>
          </ac:spMkLst>
        </pc:spChg>
        <pc:spChg chg="add del">
          <ac:chgData name="Hakima Laribi" userId="801ab3f2-b582-423d-95b6-cfe2c017ca7a" providerId="ADAL" clId="{CD8E1C85-2508-4568-8557-2B8F902CFA3A}" dt="2024-12-05T14:18:23.469" v="2450" actId="478"/>
          <ac:spMkLst>
            <pc:docMk/>
            <pc:sldMk cId="2822699910" sldId="337"/>
            <ac:spMk id="105" creationId="{68FA1D3F-706F-2992-DF42-A93F56B7E48B}"/>
          </ac:spMkLst>
        </pc:spChg>
        <pc:spChg chg="add del">
          <ac:chgData name="Hakima Laribi" userId="801ab3f2-b582-423d-95b6-cfe2c017ca7a" providerId="ADAL" clId="{CD8E1C85-2508-4568-8557-2B8F902CFA3A}" dt="2024-12-05T14:18:23.469" v="2450" actId="478"/>
          <ac:spMkLst>
            <pc:docMk/>
            <pc:sldMk cId="2822699910" sldId="337"/>
            <ac:spMk id="106" creationId="{4435D9E2-EA1F-E12A-3020-A3D7693D5F07}"/>
          </ac:spMkLst>
        </pc:spChg>
        <pc:spChg chg="add del">
          <ac:chgData name="Hakima Laribi" userId="801ab3f2-b582-423d-95b6-cfe2c017ca7a" providerId="ADAL" clId="{CD8E1C85-2508-4568-8557-2B8F902CFA3A}" dt="2024-12-05T14:18:23.469" v="2450" actId="478"/>
          <ac:spMkLst>
            <pc:docMk/>
            <pc:sldMk cId="2822699910" sldId="337"/>
            <ac:spMk id="111" creationId="{1AC8A5B9-7862-3AE0-F653-E9EB4FD04473}"/>
          </ac:spMkLst>
        </pc:spChg>
        <pc:spChg chg="add del">
          <ac:chgData name="Hakima Laribi" userId="801ab3f2-b582-423d-95b6-cfe2c017ca7a" providerId="ADAL" clId="{CD8E1C85-2508-4568-8557-2B8F902CFA3A}" dt="2024-12-05T14:18:23.469" v="2450" actId="478"/>
          <ac:spMkLst>
            <pc:docMk/>
            <pc:sldMk cId="2822699910" sldId="337"/>
            <ac:spMk id="112" creationId="{B57AF653-CB5B-CFC8-1676-9E6930B0B577}"/>
          </ac:spMkLst>
        </pc:spChg>
        <pc:spChg chg="add del">
          <ac:chgData name="Hakima Laribi" userId="801ab3f2-b582-423d-95b6-cfe2c017ca7a" providerId="ADAL" clId="{CD8E1C85-2508-4568-8557-2B8F902CFA3A}" dt="2024-12-05T14:17:51.029" v="2449" actId="478"/>
          <ac:spMkLst>
            <pc:docMk/>
            <pc:sldMk cId="2822699910" sldId="337"/>
            <ac:spMk id="121" creationId="{72113273-B803-7073-2AD9-20FCA7BFE71F}"/>
          </ac:spMkLst>
        </pc:spChg>
        <pc:spChg chg="add del">
          <ac:chgData name="Hakima Laribi" userId="801ab3f2-b582-423d-95b6-cfe2c017ca7a" providerId="ADAL" clId="{CD8E1C85-2508-4568-8557-2B8F902CFA3A}" dt="2024-12-05T14:17:51.029" v="2449" actId="478"/>
          <ac:spMkLst>
            <pc:docMk/>
            <pc:sldMk cId="2822699910" sldId="337"/>
            <ac:spMk id="122" creationId="{AFE793A4-5E71-D3FA-E387-A222742A8AC7}"/>
          </ac:spMkLst>
        </pc:spChg>
        <pc:spChg chg="add del">
          <ac:chgData name="Hakima Laribi" userId="801ab3f2-b582-423d-95b6-cfe2c017ca7a" providerId="ADAL" clId="{CD8E1C85-2508-4568-8557-2B8F902CFA3A}" dt="2024-12-05T14:17:51.029" v="2449" actId="478"/>
          <ac:spMkLst>
            <pc:docMk/>
            <pc:sldMk cId="2822699910" sldId="337"/>
            <ac:spMk id="123" creationId="{CC9074B3-8E01-D3DF-AFA9-2F91CBD8C74D}"/>
          </ac:spMkLst>
        </pc:spChg>
        <pc:spChg chg="add del">
          <ac:chgData name="Hakima Laribi" userId="801ab3f2-b582-423d-95b6-cfe2c017ca7a" providerId="ADAL" clId="{CD8E1C85-2508-4568-8557-2B8F902CFA3A}" dt="2024-12-05T14:17:51.029" v="2449" actId="478"/>
          <ac:spMkLst>
            <pc:docMk/>
            <pc:sldMk cId="2822699910" sldId="337"/>
            <ac:spMk id="127" creationId="{C80D6451-8033-043C-EB23-60A2B717F2C0}"/>
          </ac:spMkLst>
        </pc:spChg>
        <pc:spChg chg="add del">
          <ac:chgData name="Hakima Laribi" userId="801ab3f2-b582-423d-95b6-cfe2c017ca7a" providerId="ADAL" clId="{CD8E1C85-2508-4568-8557-2B8F902CFA3A}" dt="2024-12-05T14:17:51.029" v="2449" actId="478"/>
          <ac:spMkLst>
            <pc:docMk/>
            <pc:sldMk cId="2822699910" sldId="337"/>
            <ac:spMk id="128" creationId="{8CB5B0D1-A1E8-B535-6B5D-567D2339D047}"/>
          </ac:spMkLst>
        </pc:spChg>
        <pc:spChg chg="add del">
          <ac:chgData name="Hakima Laribi" userId="801ab3f2-b582-423d-95b6-cfe2c017ca7a" providerId="ADAL" clId="{CD8E1C85-2508-4568-8557-2B8F902CFA3A}" dt="2024-12-05T14:18:23.469" v="2450" actId="478"/>
          <ac:spMkLst>
            <pc:docMk/>
            <pc:sldMk cId="2822699910" sldId="337"/>
            <ac:spMk id="130" creationId="{4747F91F-E634-770C-B066-B6EC8D6570E5}"/>
          </ac:spMkLst>
        </pc:spChg>
        <pc:spChg chg="add del">
          <ac:chgData name="Hakima Laribi" userId="801ab3f2-b582-423d-95b6-cfe2c017ca7a" providerId="ADAL" clId="{CD8E1C85-2508-4568-8557-2B8F902CFA3A}" dt="2024-12-05T14:18:23.469" v="2450" actId="478"/>
          <ac:spMkLst>
            <pc:docMk/>
            <pc:sldMk cId="2822699910" sldId="337"/>
            <ac:spMk id="134" creationId="{8DE56059-9CCA-AA7C-E159-20198A3B0B2E}"/>
          </ac:spMkLst>
        </pc:spChg>
        <pc:spChg chg="del">
          <ac:chgData name="Hakima Laribi" userId="801ab3f2-b582-423d-95b6-cfe2c017ca7a" providerId="ADAL" clId="{CD8E1C85-2508-4568-8557-2B8F902CFA3A}" dt="2024-12-05T14:18:23.469" v="2450" actId="478"/>
          <ac:spMkLst>
            <pc:docMk/>
            <pc:sldMk cId="2822699910" sldId="337"/>
            <ac:spMk id="136" creationId="{85A2569D-3622-DA3D-A14E-E338B7806930}"/>
          </ac:spMkLst>
        </pc:spChg>
        <pc:spChg chg="add del">
          <ac:chgData name="Hakima Laribi" userId="801ab3f2-b582-423d-95b6-cfe2c017ca7a" providerId="ADAL" clId="{CD8E1C85-2508-4568-8557-2B8F902CFA3A}" dt="2024-12-05T14:17:51.029" v="2449" actId="478"/>
          <ac:spMkLst>
            <pc:docMk/>
            <pc:sldMk cId="2822699910" sldId="337"/>
            <ac:spMk id="141" creationId="{D44A6608-5CEF-FBDF-E37F-5343C12CCC40}"/>
          </ac:spMkLst>
        </pc:spChg>
        <pc:picChg chg="add del">
          <ac:chgData name="Hakima Laribi" userId="801ab3f2-b582-423d-95b6-cfe2c017ca7a" providerId="ADAL" clId="{CD8E1C85-2508-4568-8557-2B8F902CFA3A}" dt="2024-12-05T14:18:23.469" v="2450" actId="478"/>
          <ac:picMkLst>
            <pc:docMk/>
            <pc:sldMk cId="2822699910" sldId="337"/>
            <ac:picMk id="86" creationId="{B69DB5AA-8067-795A-5B9D-70069EBBA6C3}"/>
          </ac:picMkLst>
        </pc:picChg>
        <pc:picChg chg="add del">
          <ac:chgData name="Hakima Laribi" userId="801ab3f2-b582-423d-95b6-cfe2c017ca7a" providerId="ADAL" clId="{CD8E1C85-2508-4568-8557-2B8F902CFA3A}" dt="2024-12-05T14:18:23.469" v="2450" actId="478"/>
          <ac:picMkLst>
            <pc:docMk/>
            <pc:sldMk cId="2822699910" sldId="337"/>
            <ac:picMk id="87" creationId="{C40849CA-F0FD-5959-76F0-AA61DE924A5F}"/>
          </ac:picMkLst>
        </pc:picChg>
        <pc:picChg chg="add del">
          <ac:chgData name="Hakima Laribi" userId="801ab3f2-b582-423d-95b6-cfe2c017ca7a" providerId="ADAL" clId="{CD8E1C85-2508-4568-8557-2B8F902CFA3A}" dt="2024-12-05T14:18:23.469" v="2450" actId="478"/>
          <ac:picMkLst>
            <pc:docMk/>
            <pc:sldMk cId="2822699910" sldId="337"/>
            <ac:picMk id="88" creationId="{C19DFC7A-6D44-49BB-C371-B4CF36A59EAE}"/>
          </ac:picMkLst>
        </pc:picChg>
        <pc:picChg chg="del">
          <ac:chgData name="Hakima Laribi" userId="801ab3f2-b582-423d-95b6-cfe2c017ca7a" providerId="ADAL" clId="{CD8E1C85-2508-4568-8557-2B8F902CFA3A}" dt="2024-12-05T14:18:23.469" v="2450" actId="478"/>
          <ac:picMkLst>
            <pc:docMk/>
            <pc:sldMk cId="2822699910" sldId="337"/>
            <ac:picMk id="89" creationId="{61FE841C-A76E-1414-9D65-1D36259CDFCF}"/>
          </ac:picMkLst>
        </pc:picChg>
        <pc:picChg chg="add del">
          <ac:chgData name="Hakima Laribi" userId="801ab3f2-b582-423d-95b6-cfe2c017ca7a" providerId="ADAL" clId="{CD8E1C85-2508-4568-8557-2B8F902CFA3A}" dt="2024-12-05T14:18:23.469" v="2450" actId="478"/>
          <ac:picMkLst>
            <pc:docMk/>
            <pc:sldMk cId="2822699910" sldId="337"/>
            <ac:picMk id="101" creationId="{1D9F6C68-CCC7-C769-37E1-AFD055129485}"/>
          </ac:picMkLst>
        </pc:picChg>
        <pc:picChg chg="add del">
          <ac:chgData name="Hakima Laribi" userId="801ab3f2-b582-423d-95b6-cfe2c017ca7a" providerId="ADAL" clId="{CD8E1C85-2508-4568-8557-2B8F902CFA3A}" dt="2024-12-05T14:18:23.469" v="2450" actId="478"/>
          <ac:picMkLst>
            <pc:docMk/>
            <pc:sldMk cId="2822699910" sldId="337"/>
            <ac:picMk id="102" creationId="{84A90E16-7261-93FC-5B72-9E3D1C70AC1C}"/>
          </ac:picMkLst>
        </pc:picChg>
        <pc:picChg chg="add del">
          <ac:chgData name="Hakima Laribi" userId="801ab3f2-b582-423d-95b6-cfe2c017ca7a" providerId="ADAL" clId="{CD8E1C85-2508-4568-8557-2B8F902CFA3A}" dt="2024-12-05T14:18:23.469" v="2450" actId="478"/>
          <ac:picMkLst>
            <pc:docMk/>
            <pc:sldMk cId="2822699910" sldId="337"/>
            <ac:picMk id="103" creationId="{C9462C3E-6C8E-5A9A-803A-04627421BD9B}"/>
          </ac:picMkLst>
        </pc:picChg>
        <pc:picChg chg="add del">
          <ac:chgData name="Hakima Laribi" userId="801ab3f2-b582-423d-95b6-cfe2c017ca7a" providerId="ADAL" clId="{CD8E1C85-2508-4568-8557-2B8F902CFA3A}" dt="2024-12-05T14:18:23.469" v="2450" actId="478"/>
          <ac:picMkLst>
            <pc:docMk/>
            <pc:sldMk cId="2822699910" sldId="337"/>
            <ac:picMk id="108" creationId="{0FF0A67C-1AC1-4388-D884-325AC7CA4603}"/>
          </ac:picMkLst>
        </pc:picChg>
        <pc:picChg chg="add del">
          <ac:chgData name="Hakima Laribi" userId="801ab3f2-b582-423d-95b6-cfe2c017ca7a" providerId="ADAL" clId="{CD8E1C85-2508-4568-8557-2B8F902CFA3A}" dt="2024-12-05T14:18:23.469" v="2450" actId="478"/>
          <ac:picMkLst>
            <pc:docMk/>
            <pc:sldMk cId="2822699910" sldId="337"/>
            <ac:picMk id="109" creationId="{1503CDAA-A3F8-32BE-8D64-B0B08D6687AA}"/>
          </ac:picMkLst>
        </pc:picChg>
        <pc:picChg chg="add del">
          <ac:chgData name="Hakima Laribi" userId="801ab3f2-b582-423d-95b6-cfe2c017ca7a" providerId="ADAL" clId="{CD8E1C85-2508-4568-8557-2B8F902CFA3A}" dt="2024-12-05T14:17:51.029" v="2449" actId="478"/>
          <ac:picMkLst>
            <pc:docMk/>
            <pc:sldMk cId="2822699910" sldId="337"/>
            <ac:picMk id="118" creationId="{9959E8A7-1261-BE07-8AF6-DDB0EDD48C80}"/>
          </ac:picMkLst>
        </pc:picChg>
        <pc:picChg chg="add del">
          <ac:chgData name="Hakima Laribi" userId="801ab3f2-b582-423d-95b6-cfe2c017ca7a" providerId="ADAL" clId="{CD8E1C85-2508-4568-8557-2B8F902CFA3A}" dt="2024-12-05T14:17:51.029" v="2449" actId="478"/>
          <ac:picMkLst>
            <pc:docMk/>
            <pc:sldMk cId="2822699910" sldId="337"/>
            <ac:picMk id="119" creationId="{4B7F846B-692A-799E-2117-D55D37526100}"/>
          </ac:picMkLst>
        </pc:picChg>
        <pc:picChg chg="add del">
          <ac:chgData name="Hakima Laribi" userId="801ab3f2-b582-423d-95b6-cfe2c017ca7a" providerId="ADAL" clId="{CD8E1C85-2508-4568-8557-2B8F902CFA3A}" dt="2024-12-05T14:17:51.029" v="2449" actId="478"/>
          <ac:picMkLst>
            <pc:docMk/>
            <pc:sldMk cId="2822699910" sldId="337"/>
            <ac:picMk id="120" creationId="{FC5590B2-8F65-45C8-22CF-B61CA226F88C}"/>
          </ac:picMkLst>
        </pc:picChg>
        <pc:picChg chg="add del">
          <ac:chgData name="Hakima Laribi" userId="801ab3f2-b582-423d-95b6-cfe2c017ca7a" providerId="ADAL" clId="{CD8E1C85-2508-4568-8557-2B8F902CFA3A}" dt="2024-12-05T14:17:51.029" v="2449" actId="478"/>
          <ac:picMkLst>
            <pc:docMk/>
            <pc:sldMk cId="2822699910" sldId="337"/>
            <ac:picMk id="125" creationId="{8953E039-984C-8158-192F-455E26CE0F30}"/>
          </ac:picMkLst>
        </pc:picChg>
        <pc:picChg chg="add del">
          <ac:chgData name="Hakima Laribi" userId="801ab3f2-b582-423d-95b6-cfe2c017ca7a" providerId="ADAL" clId="{CD8E1C85-2508-4568-8557-2B8F902CFA3A}" dt="2024-12-05T14:17:51.029" v="2449" actId="478"/>
          <ac:picMkLst>
            <pc:docMk/>
            <pc:sldMk cId="2822699910" sldId="337"/>
            <ac:picMk id="126" creationId="{A8872EB3-F76F-6380-D039-0776540B0CF3}"/>
          </ac:picMkLst>
        </pc:picChg>
        <pc:cxnChg chg="add del">
          <ac:chgData name="Hakima Laribi" userId="801ab3f2-b582-423d-95b6-cfe2c017ca7a" providerId="ADAL" clId="{CD8E1C85-2508-4568-8557-2B8F902CFA3A}" dt="2024-12-05T14:18:23.469" v="2450" actId="478"/>
          <ac:cxnSpMkLst>
            <pc:docMk/>
            <pc:sldMk cId="2822699910" sldId="337"/>
            <ac:cxnSpMk id="31" creationId="{C589733A-E0B0-DA94-A6FE-70226CE7540A}"/>
          </ac:cxnSpMkLst>
        </pc:cxnChg>
        <pc:cxnChg chg="del">
          <ac:chgData name="Hakima Laribi" userId="801ab3f2-b582-423d-95b6-cfe2c017ca7a" providerId="ADAL" clId="{CD8E1C85-2508-4568-8557-2B8F902CFA3A}" dt="2024-12-05T14:18:23.469" v="2450" actId="478"/>
          <ac:cxnSpMkLst>
            <pc:docMk/>
            <pc:sldMk cId="2822699910" sldId="337"/>
            <ac:cxnSpMk id="81" creationId="{952A7F50-528E-C931-322C-E19F6500CB43}"/>
          </ac:cxnSpMkLst>
        </pc:cxnChg>
        <pc:cxnChg chg="add del">
          <ac:chgData name="Hakima Laribi" userId="801ab3f2-b582-423d-95b6-cfe2c017ca7a" providerId="ADAL" clId="{CD8E1C85-2508-4568-8557-2B8F902CFA3A}" dt="2024-12-05T14:18:23.469" v="2450" actId="478"/>
          <ac:cxnSpMkLst>
            <pc:docMk/>
            <pc:sldMk cId="2822699910" sldId="337"/>
            <ac:cxnSpMk id="107" creationId="{B495BD78-F465-ABDB-67B3-A4C2AF8433F4}"/>
          </ac:cxnSpMkLst>
        </pc:cxnChg>
        <pc:cxnChg chg="add del">
          <ac:chgData name="Hakima Laribi" userId="801ab3f2-b582-423d-95b6-cfe2c017ca7a" providerId="ADAL" clId="{CD8E1C85-2508-4568-8557-2B8F902CFA3A}" dt="2024-12-05T14:17:51.029" v="2449" actId="478"/>
          <ac:cxnSpMkLst>
            <pc:docMk/>
            <pc:sldMk cId="2822699910" sldId="337"/>
            <ac:cxnSpMk id="117" creationId="{3EFB43C2-58B6-4D88-8C09-A8E7A9BFAABB}"/>
          </ac:cxnSpMkLst>
        </pc:cxnChg>
        <pc:cxnChg chg="add del">
          <ac:chgData name="Hakima Laribi" userId="801ab3f2-b582-423d-95b6-cfe2c017ca7a" providerId="ADAL" clId="{CD8E1C85-2508-4568-8557-2B8F902CFA3A}" dt="2024-12-05T14:17:51.029" v="2449" actId="478"/>
          <ac:cxnSpMkLst>
            <pc:docMk/>
            <pc:sldMk cId="2822699910" sldId="337"/>
            <ac:cxnSpMk id="124" creationId="{266C794F-4528-8F80-E751-2654084E2A30}"/>
          </ac:cxnSpMkLst>
        </pc:cxnChg>
        <pc:cxnChg chg="add del">
          <ac:chgData name="Hakima Laribi" userId="801ab3f2-b582-423d-95b6-cfe2c017ca7a" providerId="ADAL" clId="{CD8E1C85-2508-4568-8557-2B8F902CFA3A}" dt="2024-12-05T14:18:23.469" v="2450" actId="478"/>
          <ac:cxnSpMkLst>
            <pc:docMk/>
            <pc:sldMk cId="2822699910" sldId="337"/>
            <ac:cxnSpMk id="132" creationId="{812DBAA3-E15E-9CCD-D0E4-BBD532E72850}"/>
          </ac:cxnSpMkLst>
        </pc:cxnChg>
        <pc:cxnChg chg="add del">
          <ac:chgData name="Hakima Laribi" userId="801ab3f2-b582-423d-95b6-cfe2c017ca7a" providerId="ADAL" clId="{CD8E1C85-2508-4568-8557-2B8F902CFA3A}" dt="2024-12-05T14:18:23.469" v="2450" actId="478"/>
          <ac:cxnSpMkLst>
            <pc:docMk/>
            <pc:sldMk cId="2822699910" sldId="337"/>
            <ac:cxnSpMk id="135" creationId="{CC3CE69C-EDD6-DF6E-1BFF-6D4D34C4B165}"/>
          </ac:cxnSpMkLst>
        </pc:cxnChg>
        <pc:cxnChg chg="del">
          <ac:chgData name="Hakima Laribi" userId="801ab3f2-b582-423d-95b6-cfe2c017ca7a" providerId="ADAL" clId="{CD8E1C85-2508-4568-8557-2B8F902CFA3A}" dt="2024-12-05T14:18:23.469" v="2450" actId="478"/>
          <ac:cxnSpMkLst>
            <pc:docMk/>
            <pc:sldMk cId="2822699910" sldId="337"/>
            <ac:cxnSpMk id="137" creationId="{02054D76-39D8-8CEC-47DC-D0D2D45CFCF2}"/>
          </ac:cxnSpMkLst>
        </pc:cxnChg>
        <pc:cxnChg chg="add del">
          <ac:chgData name="Hakima Laribi" userId="801ab3f2-b582-423d-95b6-cfe2c017ca7a" providerId="ADAL" clId="{CD8E1C85-2508-4568-8557-2B8F902CFA3A}" dt="2024-12-05T14:17:51.029" v="2449" actId="478"/>
          <ac:cxnSpMkLst>
            <pc:docMk/>
            <pc:sldMk cId="2822699910" sldId="337"/>
            <ac:cxnSpMk id="143" creationId="{7687ECB7-F5C6-9508-AAB4-E13369253077}"/>
          </ac:cxnSpMkLst>
        </pc:cxnChg>
      </pc:sldChg>
      <pc:sldChg chg="del">
        <pc:chgData name="Hakima Laribi" userId="801ab3f2-b582-423d-95b6-cfe2c017ca7a" providerId="ADAL" clId="{CD8E1C85-2508-4568-8557-2B8F902CFA3A}" dt="2024-12-04T20:35:37.309" v="5" actId="47"/>
        <pc:sldMkLst>
          <pc:docMk/>
          <pc:sldMk cId="2943552464" sldId="337"/>
        </pc:sldMkLst>
      </pc:sldChg>
      <pc:sldChg chg="new del">
        <pc:chgData name="Hakima Laribi" userId="801ab3f2-b582-423d-95b6-cfe2c017ca7a" providerId="ADAL" clId="{CD8E1C85-2508-4568-8557-2B8F902CFA3A}" dt="2024-12-04T23:49:17.353" v="1291" actId="680"/>
        <pc:sldMkLst>
          <pc:docMk/>
          <pc:sldMk cId="3986482844" sldId="337"/>
        </pc:sldMkLst>
      </pc:sldChg>
      <pc:sldChg chg="new del">
        <pc:chgData name="Hakima Laribi" userId="801ab3f2-b582-423d-95b6-cfe2c017ca7a" providerId="ADAL" clId="{CD8E1C85-2508-4568-8557-2B8F902CFA3A}" dt="2024-12-04T23:49:17.079" v="1290" actId="680"/>
        <pc:sldMkLst>
          <pc:docMk/>
          <pc:sldMk cId="147432104" sldId="338"/>
        </pc:sldMkLst>
      </pc:sldChg>
      <pc:sldChg chg="addSp delSp modSp add mod modTransition modAnim">
        <pc:chgData name="Hakima Laribi" userId="801ab3f2-b582-423d-95b6-cfe2c017ca7a" providerId="ADAL" clId="{CD8E1C85-2508-4568-8557-2B8F902CFA3A}" dt="2024-12-06T01:50:42.348" v="4963"/>
        <pc:sldMkLst>
          <pc:docMk/>
          <pc:sldMk cId="671612641" sldId="338"/>
        </pc:sldMkLst>
        <pc:spChg chg="del mod">
          <ac:chgData name="Hakima Laribi" userId="801ab3f2-b582-423d-95b6-cfe2c017ca7a" providerId="ADAL" clId="{CD8E1C85-2508-4568-8557-2B8F902CFA3A}" dt="2024-12-05T14:54:04.304" v="2785" actId="478"/>
          <ac:spMkLst>
            <pc:docMk/>
            <pc:sldMk cId="671612641" sldId="338"/>
            <ac:spMk id="2" creationId="{7E45B3EF-E0A0-3E8F-DD17-88A2293CE531}"/>
          </ac:spMkLst>
        </pc:spChg>
        <pc:spChg chg="ord">
          <ac:chgData name="Hakima Laribi" userId="801ab3f2-b582-423d-95b6-cfe2c017ca7a" providerId="ADAL" clId="{CD8E1C85-2508-4568-8557-2B8F902CFA3A}" dt="2024-12-05T18:37:14.428" v="4598" actId="166"/>
          <ac:spMkLst>
            <pc:docMk/>
            <pc:sldMk cId="671612641" sldId="338"/>
            <ac:spMk id="3" creationId="{00000000-0000-0000-0000-000000000000}"/>
          </ac:spMkLst>
        </pc:spChg>
        <pc:spChg chg="del">
          <ac:chgData name="Hakima Laribi" userId="801ab3f2-b582-423d-95b6-cfe2c017ca7a" providerId="ADAL" clId="{CD8E1C85-2508-4568-8557-2B8F902CFA3A}" dt="2024-12-05T14:53:24.639" v="2780" actId="478"/>
          <ac:spMkLst>
            <pc:docMk/>
            <pc:sldMk cId="671612641" sldId="338"/>
            <ac:spMk id="4" creationId="{9D6F1AD6-0FE4-2621-4E6D-7CA1675A9897}"/>
          </ac:spMkLst>
        </pc:spChg>
        <pc:spChg chg="add del mod">
          <ac:chgData name="Hakima Laribi" userId="801ab3f2-b582-423d-95b6-cfe2c017ca7a" providerId="ADAL" clId="{CD8E1C85-2508-4568-8557-2B8F902CFA3A}" dt="2024-12-05T14:53:26.641" v="2781" actId="478"/>
          <ac:spMkLst>
            <pc:docMk/>
            <pc:sldMk cId="671612641" sldId="338"/>
            <ac:spMk id="5" creationId="{5B0F84BF-9CDE-CC7F-3389-5840AA89245A}"/>
          </ac:spMkLst>
        </pc:spChg>
        <pc:spChg chg="add mod ord">
          <ac:chgData name="Hakima Laribi" userId="801ab3f2-b582-423d-95b6-cfe2c017ca7a" providerId="ADAL" clId="{CD8E1C85-2508-4568-8557-2B8F902CFA3A}" dt="2024-12-05T16:47:35.134" v="4120" actId="1035"/>
          <ac:spMkLst>
            <pc:docMk/>
            <pc:sldMk cId="671612641" sldId="338"/>
            <ac:spMk id="8" creationId="{1604D5B2-F6B8-76C9-A8F0-F801E988218E}"/>
          </ac:spMkLst>
        </pc:spChg>
        <pc:spChg chg="add mod">
          <ac:chgData name="Hakima Laribi" userId="801ab3f2-b582-423d-95b6-cfe2c017ca7a" providerId="ADAL" clId="{CD8E1C85-2508-4568-8557-2B8F902CFA3A}" dt="2024-12-05T16:34:13.047" v="3802" actId="1035"/>
          <ac:spMkLst>
            <pc:docMk/>
            <pc:sldMk cId="671612641" sldId="338"/>
            <ac:spMk id="11" creationId="{89770281-D7A9-A736-B788-23C82DB7542A}"/>
          </ac:spMkLst>
        </pc:spChg>
        <pc:spChg chg="add mod">
          <ac:chgData name="Hakima Laribi" userId="801ab3f2-b582-423d-95b6-cfe2c017ca7a" providerId="ADAL" clId="{CD8E1C85-2508-4568-8557-2B8F902CFA3A}" dt="2024-12-05T18:42:26.045" v="4640" actId="12"/>
          <ac:spMkLst>
            <pc:docMk/>
            <pc:sldMk cId="671612641" sldId="338"/>
            <ac:spMk id="14" creationId="{A9D0C245-7336-250A-1229-52C911573535}"/>
          </ac:spMkLst>
        </pc:spChg>
        <pc:spChg chg="add mod">
          <ac:chgData name="Hakima Laribi" userId="801ab3f2-b582-423d-95b6-cfe2c017ca7a" providerId="ADAL" clId="{CD8E1C85-2508-4568-8557-2B8F902CFA3A}" dt="2024-12-05T16:47:40.780" v="4121" actId="1076"/>
          <ac:spMkLst>
            <pc:docMk/>
            <pc:sldMk cId="671612641" sldId="338"/>
            <ac:spMk id="15" creationId="{1E0EB640-D7C0-244E-1B06-0255C9E1801E}"/>
          </ac:spMkLst>
        </pc:spChg>
        <pc:spChg chg="add mod">
          <ac:chgData name="Hakima Laribi" userId="801ab3f2-b582-423d-95b6-cfe2c017ca7a" providerId="ADAL" clId="{CD8E1C85-2508-4568-8557-2B8F902CFA3A}" dt="2024-12-05T18:36:40.401" v="4590" actId="207"/>
          <ac:spMkLst>
            <pc:docMk/>
            <pc:sldMk cId="671612641" sldId="338"/>
            <ac:spMk id="20" creationId="{5717E3BB-CB13-E1C8-9756-E0C1C3195596}"/>
          </ac:spMkLst>
        </pc:spChg>
        <pc:spChg chg="add mod">
          <ac:chgData name="Hakima Laribi" userId="801ab3f2-b582-423d-95b6-cfe2c017ca7a" providerId="ADAL" clId="{CD8E1C85-2508-4568-8557-2B8F902CFA3A}" dt="2024-12-05T18:40:15.500" v="4623" actId="14100"/>
          <ac:spMkLst>
            <pc:docMk/>
            <pc:sldMk cId="671612641" sldId="338"/>
            <ac:spMk id="21" creationId="{A0A38F8E-B0D6-58CA-4025-82FAD1495EA6}"/>
          </ac:spMkLst>
        </pc:spChg>
        <pc:spChg chg="add mod">
          <ac:chgData name="Hakima Laribi" userId="801ab3f2-b582-423d-95b6-cfe2c017ca7a" providerId="ADAL" clId="{CD8E1C85-2508-4568-8557-2B8F902CFA3A}" dt="2024-12-05T18:36:40.401" v="4590" actId="207"/>
          <ac:spMkLst>
            <pc:docMk/>
            <pc:sldMk cId="671612641" sldId="338"/>
            <ac:spMk id="22" creationId="{9F3E8E3A-024B-C046-CFE7-18B260983111}"/>
          </ac:spMkLst>
        </pc:spChg>
        <pc:spChg chg="add mod">
          <ac:chgData name="Hakima Laribi" userId="801ab3f2-b582-423d-95b6-cfe2c017ca7a" providerId="ADAL" clId="{CD8E1C85-2508-4568-8557-2B8F902CFA3A}" dt="2024-12-05T18:36:12.009" v="4581"/>
          <ac:spMkLst>
            <pc:docMk/>
            <pc:sldMk cId="671612641" sldId="338"/>
            <ac:spMk id="23" creationId="{BE5F2141-5837-7A0F-A8B2-1C17209E8A19}"/>
          </ac:spMkLst>
        </pc:spChg>
        <pc:spChg chg="add mod">
          <ac:chgData name="Hakima Laribi" userId="801ab3f2-b582-423d-95b6-cfe2c017ca7a" providerId="ADAL" clId="{CD8E1C85-2508-4568-8557-2B8F902CFA3A}" dt="2024-12-05T18:36:12.009" v="4581"/>
          <ac:spMkLst>
            <pc:docMk/>
            <pc:sldMk cId="671612641" sldId="338"/>
            <ac:spMk id="24" creationId="{ED3D8028-5588-BCBF-DEA3-5F7BDC14291E}"/>
          </ac:spMkLst>
        </pc:spChg>
        <pc:spChg chg="add mod">
          <ac:chgData name="Hakima Laribi" userId="801ab3f2-b582-423d-95b6-cfe2c017ca7a" providerId="ADAL" clId="{CD8E1C85-2508-4568-8557-2B8F902CFA3A}" dt="2024-12-06T01:47:35.906" v="4949" actId="1076"/>
          <ac:spMkLst>
            <pc:docMk/>
            <pc:sldMk cId="671612641" sldId="338"/>
            <ac:spMk id="25" creationId="{42404E5B-6A49-B92B-3492-BD9FE89F4630}"/>
          </ac:spMkLst>
        </pc:spChg>
        <pc:spChg chg="add mod">
          <ac:chgData name="Hakima Laribi" userId="801ab3f2-b582-423d-95b6-cfe2c017ca7a" providerId="ADAL" clId="{CD8E1C85-2508-4568-8557-2B8F902CFA3A}" dt="2024-12-05T18:39:57.877" v="4621" actId="14100"/>
          <ac:spMkLst>
            <pc:docMk/>
            <pc:sldMk cId="671612641" sldId="338"/>
            <ac:spMk id="26" creationId="{C7200789-8731-3F81-1974-8A1FEBBB0AE6}"/>
          </ac:spMkLst>
        </pc:spChg>
        <pc:spChg chg="add mod">
          <ac:chgData name="Hakima Laribi" userId="801ab3f2-b582-423d-95b6-cfe2c017ca7a" providerId="ADAL" clId="{CD8E1C85-2508-4568-8557-2B8F902CFA3A}" dt="2024-12-05T18:41:10.517" v="4626" actId="14100"/>
          <ac:spMkLst>
            <pc:docMk/>
            <pc:sldMk cId="671612641" sldId="338"/>
            <ac:spMk id="27" creationId="{C82F7E46-29F0-3D0D-CC87-66A7D8E3A138}"/>
          </ac:spMkLst>
        </pc:spChg>
        <pc:spChg chg="add mod">
          <ac:chgData name="Hakima Laribi" userId="801ab3f2-b582-423d-95b6-cfe2c017ca7a" providerId="ADAL" clId="{CD8E1C85-2508-4568-8557-2B8F902CFA3A}" dt="2024-12-05T18:44:59.901" v="4667" actId="14100"/>
          <ac:spMkLst>
            <pc:docMk/>
            <pc:sldMk cId="671612641" sldId="338"/>
            <ac:spMk id="28" creationId="{9EB86B0A-C784-10E7-22C5-634E2890E834}"/>
          </ac:spMkLst>
        </pc:spChg>
        <pc:spChg chg="add mod">
          <ac:chgData name="Hakima Laribi" userId="801ab3f2-b582-423d-95b6-cfe2c017ca7a" providerId="ADAL" clId="{CD8E1C85-2508-4568-8557-2B8F902CFA3A}" dt="2024-12-05T18:42:53.638" v="4651" actId="12"/>
          <ac:spMkLst>
            <pc:docMk/>
            <pc:sldMk cId="671612641" sldId="338"/>
            <ac:spMk id="29" creationId="{5F84EB98-04A9-225B-348D-D6ED8016452F}"/>
          </ac:spMkLst>
        </pc:spChg>
        <pc:spChg chg="add mod">
          <ac:chgData name="Hakima Laribi" userId="801ab3f2-b582-423d-95b6-cfe2c017ca7a" providerId="ADAL" clId="{CD8E1C85-2508-4568-8557-2B8F902CFA3A}" dt="2024-12-05T18:42:44.251" v="4647" actId="1076"/>
          <ac:spMkLst>
            <pc:docMk/>
            <pc:sldMk cId="671612641" sldId="338"/>
            <ac:spMk id="30" creationId="{3FB1AB7E-1129-8F0F-7C51-EFA69F14DB89}"/>
          </ac:spMkLst>
        </pc:spChg>
        <pc:spChg chg="add mod">
          <ac:chgData name="Hakima Laribi" userId="801ab3f2-b582-423d-95b6-cfe2c017ca7a" providerId="ADAL" clId="{CD8E1C85-2508-4568-8557-2B8F902CFA3A}" dt="2024-12-06T01:49:31.296" v="4961" actId="20577"/>
          <ac:spMkLst>
            <pc:docMk/>
            <pc:sldMk cId="671612641" sldId="338"/>
            <ac:spMk id="31" creationId="{0EAD45FA-41B4-819A-6432-7A0E8438FDF5}"/>
          </ac:spMkLst>
        </pc:spChg>
        <pc:picChg chg="add mod ord modCrop">
          <ac:chgData name="Hakima Laribi" userId="801ab3f2-b582-423d-95b6-cfe2c017ca7a" providerId="ADAL" clId="{CD8E1C85-2508-4568-8557-2B8F902CFA3A}" dt="2024-12-05T15:48:15.716" v="3386" actId="1076"/>
          <ac:picMkLst>
            <pc:docMk/>
            <pc:sldMk cId="671612641" sldId="338"/>
            <ac:picMk id="7" creationId="{65907898-2BCA-D46C-BCF0-1CB041E8E44C}"/>
          </ac:picMkLst>
        </pc:picChg>
        <pc:cxnChg chg="add del mod">
          <ac:chgData name="Hakima Laribi" userId="801ab3f2-b582-423d-95b6-cfe2c017ca7a" providerId="ADAL" clId="{CD8E1C85-2508-4568-8557-2B8F902CFA3A}" dt="2024-12-05T15:47:40.836" v="3373" actId="478"/>
          <ac:cxnSpMkLst>
            <pc:docMk/>
            <pc:sldMk cId="671612641" sldId="338"/>
            <ac:cxnSpMk id="9" creationId="{2A94BC19-E798-9DAF-C952-860DD2AA4031}"/>
          </ac:cxnSpMkLst>
        </pc:cxnChg>
        <pc:cxnChg chg="add mod">
          <ac:chgData name="Hakima Laribi" userId="801ab3f2-b582-423d-95b6-cfe2c017ca7a" providerId="ADAL" clId="{CD8E1C85-2508-4568-8557-2B8F902CFA3A}" dt="2024-12-05T16:47:48.831" v="4123" actId="1582"/>
          <ac:cxnSpMkLst>
            <pc:docMk/>
            <pc:sldMk cId="671612641" sldId="338"/>
            <ac:cxnSpMk id="17" creationId="{84343CD3-63DF-65FC-B7C6-BF96D4B61488}"/>
          </ac:cxnSpMkLst>
        </pc:cxnChg>
      </pc:sldChg>
      <pc:sldChg chg="del">
        <pc:chgData name="Hakima Laribi" userId="801ab3f2-b582-423d-95b6-cfe2c017ca7a" providerId="ADAL" clId="{CD8E1C85-2508-4568-8557-2B8F902CFA3A}" dt="2024-12-04T20:35:37.469" v="6" actId="47"/>
        <pc:sldMkLst>
          <pc:docMk/>
          <pc:sldMk cId="3520399785" sldId="338"/>
        </pc:sldMkLst>
      </pc:sldChg>
      <pc:sldChg chg="del">
        <pc:chgData name="Hakima Laribi" userId="801ab3f2-b582-423d-95b6-cfe2c017ca7a" providerId="ADAL" clId="{CD8E1C85-2508-4568-8557-2B8F902CFA3A}" dt="2024-12-04T20:35:37.647" v="7" actId="47"/>
        <pc:sldMkLst>
          <pc:docMk/>
          <pc:sldMk cId="2846200851" sldId="339"/>
        </pc:sldMkLst>
      </pc:sldChg>
      <pc:sldChg chg="addSp delSp modSp add mod modTransition modAnim">
        <pc:chgData name="Hakima Laribi" userId="801ab3f2-b582-423d-95b6-cfe2c017ca7a" providerId="ADAL" clId="{CD8E1C85-2508-4568-8557-2B8F902CFA3A}" dt="2024-12-06T03:51:46.964" v="6560" actId="20577"/>
        <pc:sldMkLst>
          <pc:docMk/>
          <pc:sldMk cId="2945359268" sldId="339"/>
        </pc:sldMkLst>
        <pc:spChg chg="add del mod">
          <ac:chgData name="Hakima Laribi" userId="801ab3f2-b582-423d-95b6-cfe2c017ca7a" providerId="ADAL" clId="{CD8E1C85-2508-4568-8557-2B8F902CFA3A}" dt="2024-12-05T15:59:34.505" v="3401" actId="478"/>
          <ac:spMkLst>
            <pc:docMk/>
            <pc:sldMk cId="2945359268" sldId="339"/>
            <ac:spMk id="2" creationId="{D4EA1688-A782-EF04-4F24-9F38AF1BE2C8}"/>
          </ac:spMkLst>
        </pc:spChg>
        <pc:spChg chg="add mod">
          <ac:chgData name="Hakima Laribi" userId="801ab3f2-b582-423d-95b6-cfe2c017ca7a" providerId="ADAL" clId="{CD8E1C85-2508-4568-8557-2B8F902CFA3A}" dt="2024-12-05T15:59:34.992" v="3402"/>
          <ac:spMkLst>
            <pc:docMk/>
            <pc:sldMk cId="2945359268" sldId="339"/>
            <ac:spMk id="4" creationId="{04C7BA5A-F2B2-8F67-BE8D-08BFCA1DC173}"/>
          </ac:spMkLst>
        </pc:spChg>
        <pc:spChg chg="add mod">
          <ac:chgData name="Hakima Laribi" userId="801ab3f2-b582-423d-95b6-cfe2c017ca7a" providerId="ADAL" clId="{CD8E1C85-2508-4568-8557-2B8F902CFA3A}" dt="2024-12-05T15:59:34.992" v="3402"/>
          <ac:spMkLst>
            <pc:docMk/>
            <pc:sldMk cId="2945359268" sldId="339"/>
            <ac:spMk id="5" creationId="{153CC19B-0783-716D-B691-CDE11BBC1113}"/>
          </ac:spMkLst>
        </pc:spChg>
        <pc:spChg chg="add mod">
          <ac:chgData name="Hakima Laribi" userId="801ab3f2-b582-423d-95b6-cfe2c017ca7a" providerId="ADAL" clId="{CD8E1C85-2508-4568-8557-2B8F902CFA3A}" dt="2024-12-05T15:59:34.992" v="3402"/>
          <ac:spMkLst>
            <pc:docMk/>
            <pc:sldMk cId="2945359268" sldId="339"/>
            <ac:spMk id="6" creationId="{36AD91E0-3DBD-4405-D3DD-E7A0DF9ECCE1}"/>
          </ac:spMkLst>
        </pc:spChg>
        <pc:spChg chg="del">
          <ac:chgData name="Hakima Laribi" userId="801ab3f2-b582-423d-95b6-cfe2c017ca7a" providerId="ADAL" clId="{CD8E1C85-2508-4568-8557-2B8F902CFA3A}" dt="2024-12-05T15:58:38.198" v="3390" actId="478"/>
          <ac:spMkLst>
            <pc:docMk/>
            <pc:sldMk cId="2945359268" sldId="339"/>
            <ac:spMk id="8" creationId="{1604D5B2-F6B8-76C9-A8F0-F801E988218E}"/>
          </ac:spMkLst>
        </pc:spChg>
        <pc:spChg chg="add mod">
          <ac:chgData name="Hakima Laribi" userId="801ab3f2-b582-423d-95b6-cfe2c017ca7a" providerId="ADAL" clId="{CD8E1C85-2508-4568-8557-2B8F902CFA3A}" dt="2024-12-05T15:59:34.992" v="3402"/>
          <ac:spMkLst>
            <pc:docMk/>
            <pc:sldMk cId="2945359268" sldId="339"/>
            <ac:spMk id="9" creationId="{95D76A8C-0F76-122E-E51F-D61E1DD4C883}"/>
          </ac:spMkLst>
        </pc:spChg>
        <pc:spChg chg="mod">
          <ac:chgData name="Hakima Laribi" userId="801ab3f2-b582-423d-95b6-cfe2c017ca7a" providerId="ADAL" clId="{CD8E1C85-2508-4568-8557-2B8F902CFA3A}" dt="2024-12-05T16:34:02.925" v="3798" actId="1035"/>
          <ac:spMkLst>
            <pc:docMk/>
            <pc:sldMk cId="2945359268" sldId="339"/>
            <ac:spMk id="11" creationId="{89770281-D7A9-A736-B788-23C82DB7542A}"/>
          </ac:spMkLst>
        </pc:spChg>
        <pc:spChg chg="add mod">
          <ac:chgData name="Hakima Laribi" userId="801ab3f2-b582-423d-95b6-cfe2c017ca7a" providerId="ADAL" clId="{CD8E1C85-2508-4568-8557-2B8F902CFA3A}" dt="2024-12-05T15:59:34.992" v="3402"/>
          <ac:spMkLst>
            <pc:docMk/>
            <pc:sldMk cId="2945359268" sldId="339"/>
            <ac:spMk id="12" creationId="{9BDDCB42-0630-DC5E-AB0E-F1683C30EAFB}"/>
          </ac:spMkLst>
        </pc:spChg>
        <pc:spChg chg="add del mod">
          <ac:chgData name="Hakima Laribi" userId="801ab3f2-b582-423d-95b6-cfe2c017ca7a" providerId="ADAL" clId="{CD8E1C85-2508-4568-8557-2B8F902CFA3A}" dt="2024-12-05T16:05:09.051" v="3416" actId="478"/>
          <ac:spMkLst>
            <pc:docMk/>
            <pc:sldMk cId="2945359268" sldId="339"/>
            <ac:spMk id="13" creationId="{EB0C64B1-1E39-2C6A-0172-237D59BF00BC}"/>
          </ac:spMkLst>
        </pc:spChg>
        <pc:spChg chg="del mod">
          <ac:chgData name="Hakima Laribi" userId="801ab3f2-b582-423d-95b6-cfe2c017ca7a" providerId="ADAL" clId="{CD8E1C85-2508-4568-8557-2B8F902CFA3A}" dt="2024-12-05T15:59:32.384" v="3400" actId="478"/>
          <ac:spMkLst>
            <pc:docMk/>
            <pc:sldMk cId="2945359268" sldId="339"/>
            <ac:spMk id="14" creationId="{A9D0C245-7336-250A-1229-52C911573535}"/>
          </ac:spMkLst>
        </pc:spChg>
        <pc:spChg chg="add del mod">
          <ac:chgData name="Hakima Laribi" userId="801ab3f2-b582-423d-95b6-cfe2c017ca7a" providerId="ADAL" clId="{CD8E1C85-2508-4568-8557-2B8F902CFA3A}" dt="2024-12-05T16:05:09.051" v="3416" actId="478"/>
          <ac:spMkLst>
            <pc:docMk/>
            <pc:sldMk cId="2945359268" sldId="339"/>
            <ac:spMk id="15" creationId="{7842ED3B-5FBC-641A-6871-6C2BAFC541EB}"/>
          </ac:spMkLst>
        </pc:spChg>
        <pc:spChg chg="add del mod">
          <ac:chgData name="Hakima Laribi" userId="801ab3f2-b582-423d-95b6-cfe2c017ca7a" providerId="ADAL" clId="{CD8E1C85-2508-4568-8557-2B8F902CFA3A}" dt="2024-12-05T16:05:09.051" v="3416" actId="478"/>
          <ac:spMkLst>
            <pc:docMk/>
            <pc:sldMk cId="2945359268" sldId="339"/>
            <ac:spMk id="16" creationId="{346A3891-B0B0-2734-5DC5-A74A122FB15C}"/>
          </ac:spMkLst>
        </pc:spChg>
        <pc:spChg chg="add del mod">
          <ac:chgData name="Hakima Laribi" userId="801ab3f2-b582-423d-95b6-cfe2c017ca7a" providerId="ADAL" clId="{CD8E1C85-2508-4568-8557-2B8F902CFA3A}" dt="2024-12-05T16:05:09.051" v="3416" actId="478"/>
          <ac:spMkLst>
            <pc:docMk/>
            <pc:sldMk cId="2945359268" sldId="339"/>
            <ac:spMk id="17" creationId="{1CCF4B71-54BE-D3EA-87D3-1FBFF8E50F63}"/>
          </ac:spMkLst>
        </pc:spChg>
        <pc:spChg chg="add del mod">
          <ac:chgData name="Hakima Laribi" userId="801ab3f2-b582-423d-95b6-cfe2c017ca7a" providerId="ADAL" clId="{CD8E1C85-2508-4568-8557-2B8F902CFA3A}" dt="2024-12-05T16:05:09.051" v="3416" actId="478"/>
          <ac:spMkLst>
            <pc:docMk/>
            <pc:sldMk cId="2945359268" sldId="339"/>
            <ac:spMk id="19" creationId="{321DCD66-0B72-4001-7B2A-9E595EEADBC1}"/>
          </ac:spMkLst>
        </pc:spChg>
        <pc:spChg chg="add mod">
          <ac:chgData name="Hakima Laribi" userId="801ab3f2-b582-423d-95b6-cfe2c017ca7a" providerId="ADAL" clId="{CD8E1C85-2508-4568-8557-2B8F902CFA3A}" dt="2024-12-06T02:02:26.299" v="5096" actId="14100"/>
          <ac:spMkLst>
            <pc:docMk/>
            <pc:sldMk cId="2945359268" sldId="339"/>
            <ac:spMk id="24" creationId="{62D8120D-2552-076D-8E99-F682F5D764D2}"/>
          </ac:spMkLst>
        </pc:spChg>
        <pc:spChg chg="add mod">
          <ac:chgData name="Hakima Laribi" userId="801ab3f2-b582-423d-95b6-cfe2c017ca7a" providerId="ADAL" clId="{CD8E1C85-2508-4568-8557-2B8F902CFA3A}" dt="2024-12-05T16:09:28.659" v="3534" actId="1035"/>
          <ac:spMkLst>
            <pc:docMk/>
            <pc:sldMk cId="2945359268" sldId="339"/>
            <ac:spMk id="25" creationId="{18EE8338-3C2B-1101-8CEE-28F424E97F36}"/>
          </ac:spMkLst>
        </pc:spChg>
        <pc:spChg chg="add mod">
          <ac:chgData name="Hakima Laribi" userId="801ab3f2-b582-423d-95b6-cfe2c017ca7a" providerId="ADAL" clId="{CD8E1C85-2508-4568-8557-2B8F902CFA3A}" dt="2024-12-05T16:09:28.659" v="3534" actId="1035"/>
          <ac:spMkLst>
            <pc:docMk/>
            <pc:sldMk cId="2945359268" sldId="339"/>
            <ac:spMk id="26" creationId="{00BCBE41-8435-127A-211A-3E904665D3FB}"/>
          </ac:spMkLst>
        </pc:spChg>
        <pc:spChg chg="add del mod">
          <ac:chgData name="Hakima Laribi" userId="801ab3f2-b582-423d-95b6-cfe2c017ca7a" providerId="ADAL" clId="{CD8E1C85-2508-4568-8557-2B8F902CFA3A}" dt="2024-12-05T16:05:20.709" v="3418" actId="478"/>
          <ac:spMkLst>
            <pc:docMk/>
            <pc:sldMk cId="2945359268" sldId="339"/>
            <ac:spMk id="27" creationId="{DE14FAE4-13AD-0823-7AF1-C9E26A7453D8}"/>
          </ac:spMkLst>
        </pc:spChg>
        <pc:spChg chg="add del mod">
          <ac:chgData name="Hakima Laribi" userId="801ab3f2-b582-423d-95b6-cfe2c017ca7a" providerId="ADAL" clId="{CD8E1C85-2508-4568-8557-2B8F902CFA3A}" dt="2024-12-05T16:05:29.698" v="3419" actId="478"/>
          <ac:spMkLst>
            <pc:docMk/>
            <pc:sldMk cId="2945359268" sldId="339"/>
            <ac:spMk id="28" creationId="{0268231C-2D33-8836-16C7-101913B1CA4E}"/>
          </ac:spMkLst>
        </pc:spChg>
        <pc:spChg chg="add del mod">
          <ac:chgData name="Hakima Laribi" userId="801ab3f2-b582-423d-95b6-cfe2c017ca7a" providerId="ADAL" clId="{CD8E1C85-2508-4568-8557-2B8F902CFA3A}" dt="2024-12-05T16:10:04.817" v="3539" actId="478"/>
          <ac:spMkLst>
            <pc:docMk/>
            <pc:sldMk cId="2945359268" sldId="339"/>
            <ac:spMk id="29" creationId="{66374B6A-27C3-6E3F-2614-6F69D89D78EF}"/>
          </ac:spMkLst>
        </pc:spChg>
        <pc:spChg chg="add mod">
          <ac:chgData name="Hakima Laribi" userId="801ab3f2-b582-423d-95b6-cfe2c017ca7a" providerId="ADAL" clId="{CD8E1C85-2508-4568-8557-2B8F902CFA3A}" dt="2024-12-06T02:03:36.799" v="5109" actId="1035"/>
          <ac:spMkLst>
            <pc:docMk/>
            <pc:sldMk cId="2945359268" sldId="339"/>
            <ac:spMk id="30" creationId="{D7669279-7CA7-F7DE-6B7A-4D48929C7C92}"/>
          </ac:spMkLst>
        </pc:spChg>
        <pc:spChg chg="add mod">
          <ac:chgData name="Hakima Laribi" userId="801ab3f2-b582-423d-95b6-cfe2c017ca7a" providerId="ADAL" clId="{CD8E1C85-2508-4568-8557-2B8F902CFA3A}" dt="2024-12-06T02:03:36.799" v="5109" actId="1035"/>
          <ac:spMkLst>
            <pc:docMk/>
            <pc:sldMk cId="2945359268" sldId="339"/>
            <ac:spMk id="31" creationId="{EC9346F8-13B8-1FC3-8758-8414DC3E54E6}"/>
          </ac:spMkLst>
        </pc:spChg>
        <pc:spChg chg="add mod">
          <ac:chgData name="Hakima Laribi" userId="801ab3f2-b582-423d-95b6-cfe2c017ca7a" providerId="ADAL" clId="{CD8E1C85-2508-4568-8557-2B8F902CFA3A}" dt="2024-12-06T03:51:46.964" v="6560" actId="20577"/>
          <ac:spMkLst>
            <pc:docMk/>
            <pc:sldMk cId="2945359268" sldId="339"/>
            <ac:spMk id="32" creationId="{6A714470-40D6-5161-2183-48365A7B9DFC}"/>
          </ac:spMkLst>
        </pc:spChg>
        <pc:spChg chg="add mod">
          <ac:chgData name="Hakima Laribi" userId="801ab3f2-b582-423d-95b6-cfe2c017ca7a" providerId="ADAL" clId="{CD8E1C85-2508-4568-8557-2B8F902CFA3A}" dt="2024-12-06T03:50:44.395" v="6555" actId="1036"/>
          <ac:spMkLst>
            <pc:docMk/>
            <pc:sldMk cId="2945359268" sldId="339"/>
            <ac:spMk id="33" creationId="{E0E3BD05-2154-BE38-0326-4B4024A871A3}"/>
          </ac:spMkLst>
        </pc:spChg>
        <pc:spChg chg="add mod">
          <ac:chgData name="Hakima Laribi" userId="801ab3f2-b582-423d-95b6-cfe2c017ca7a" providerId="ADAL" clId="{CD8E1C85-2508-4568-8557-2B8F902CFA3A}" dt="2024-12-05T16:09:28.659" v="3534" actId="1035"/>
          <ac:spMkLst>
            <pc:docMk/>
            <pc:sldMk cId="2945359268" sldId="339"/>
            <ac:spMk id="34" creationId="{343D1962-D9A3-E80F-0C36-C16DA0D75132}"/>
          </ac:spMkLst>
        </pc:spChg>
        <pc:spChg chg="add mod">
          <ac:chgData name="Hakima Laribi" userId="801ab3f2-b582-423d-95b6-cfe2c017ca7a" providerId="ADAL" clId="{CD8E1C85-2508-4568-8557-2B8F902CFA3A}" dt="2024-12-05T16:09:28.659" v="3534" actId="1035"/>
          <ac:spMkLst>
            <pc:docMk/>
            <pc:sldMk cId="2945359268" sldId="339"/>
            <ac:spMk id="36" creationId="{4AE3D149-EF0E-4FD9-42DD-03BC8B24ECDC}"/>
          </ac:spMkLst>
        </pc:spChg>
        <pc:spChg chg="add del mod">
          <ac:chgData name="Hakima Laribi" userId="801ab3f2-b582-423d-95b6-cfe2c017ca7a" providerId="ADAL" clId="{CD8E1C85-2508-4568-8557-2B8F902CFA3A}" dt="2024-12-05T16:05:20.709" v="3418" actId="478"/>
          <ac:spMkLst>
            <pc:docMk/>
            <pc:sldMk cId="2945359268" sldId="339"/>
            <ac:spMk id="37" creationId="{DBD3F59C-0236-CCBB-FDE0-590BD49EBCB5}"/>
          </ac:spMkLst>
        </pc:spChg>
        <pc:spChg chg="add del mod">
          <ac:chgData name="Hakima Laribi" userId="801ab3f2-b582-423d-95b6-cfe2c017ca7a" providerId="ADAL" clId="{CD8E1C85-2508-4568-8557-2B8F902CFA3A}" dt="2024-12-05T16:05:20.709" v="3418" actId="478"/>
          <ac:spMkLst>
            <pc:docMk/>
            <pc:sldMk cId="2945359268" sldId="339"/>
            <ac:spMk id="38" creationId="{C6456A3B-ED36-45E3-38A7-21DD2813472F}"/>
          </ac:spMkLst>
        </pc:spChg>
        <pc:spChg chg="add mod">
          <ac:chgData name="Hakima Laribi" userId="801ab3f2-b582-423d-95b6-cfe2c017ca7a" providerId="ADAL" clId="{CD8E1C85-2508-4568-8557-2B8F902CFA3A}" dt="2024-12-06T02:03:36.799" v="5109" actId="1035"/>
          <ac:spMkLst>
            <pc:docMk/>
            <pc:sldMk cId="2945359268" sldId="339"/>
            <ac:spMk id="44" creationId="{6FF945F3-3FAF-6F22-FB2F-E1532606033F}"/>
          </ac:spMkLst>
        </pc:spChg>
        <pc:spChg chg="add mod">
          <ac:chgData name="Hakima Laribi" userId="801ab3f2-b582-423d-95b6-cfe2c017ca7a" providerId="ADAL" clId="{CD8E1C85-2508-4568-8557-2B8F902CFA3A}" dt="2024-12-06T01:51:55.379" v="5003" actId="1076"/>
          <ac:spMkLst>
            <pc:docMk/>
            <pc:sldMk cId="2945359268" sldId="339"/>
            <ac:spMk id="45" creationId="{1D62DF6E-6B79-9242-81F5-319DACB3D3FD}"/>
          </ac:spMkLst>
        </pc:spChg>
        <pc:graphicFrameChg chg="add mod modGraphic">
          <ac:chgData name="Hakima Laribi" userId="801ab3f2-b582-423d-95b6-cfe2c017ca7a" providerId="ADAL" clId="{CD8E1C85-2508-4568-8557-2B8F902CFA3A}" dt="2024-12-06T02:03:36.799" v="5109" actId="1035"/>
          <ac:graphicFrameMkLst>
            <pc:docMk/>
            <pc:sldMk cId="2945359268" sldId="339"/>
            <ac:graphicFrameMk id="23" creationId="{11613630-8D17-F5EF-2E34-2D58AAE77BF3}"/>
          </ac:graphicFrameMkLst>
        </pc:graphicFrameChg>
        <pc:picChg chg="del">
          <ac:chgData name="Hakima Laribi" userId="801ab3f2-b582-423d-95b6-cfe2c017ca7a" providerId="ADAL" clId="{CD8E1C85-2508-4568-8557-2B8F902CFA3A}" dt="2024-12-05T15:58:36.623" v="3389" actId="478"/>
          <ac:picMkLst>
            <pc:docMk/>
            <pc:sldMk cId="2945359268" sldId="339"/>
            <ac:picMk id="7" creationId="{65907898-2BCA-D46C-BCF0-1CB041E8E44C}"/>
          </ac:picMkLst>
        </pc:picChg>
        <pc:picChg chg="add del mod">
          <ac:chgData name="Hakima Laribi" userId="801ab3f2-b582-423d-95b6-cfe2c017ca7a" providerId="ADAL" clId="{CD8E1C85-2508-4568-8557-2B8F902CFA3A}" dt="2024-12-05T16:05:20.709" v="3418" actId="478"/>
          <ac:picMkLst>
            <pc:docMk/>
            <pc:sldMk cId="2945359268" sldId="339"/>
            <ac:picMk id="20" creationId="{79BD289D-C02C-C242-04CA-C82334B0A572}"/>
          </ac:picMkLst>
        </pc:picChg>
        <pc:picChg chg="add del mod">
          <ac:chgData name="Hakima Laribi" userId="801ab3f2-b582-423d-95b6-cfe2c017ca7a" providerId="ADAL" clId="{CD8E1C85-2508-4568-8557-2B8F902CFA3A}" dt="2024-12-05T16:05:20.709" v="3418" actId="478"/>
          <ac:picMkLst>
            <pc:docMk/>
            <pc:sldMk cId="2945359268" sldId="339"/>
            <ac:picMk id="21" creationId="{645DB528-3A4B-346E-44FB-8B697FD2CB1C}"/>
          </ac:picMkLst>
        </pc:picChg>
        <pc:picChg chg="add del mod">
          <ac:chgData name="Hakima Laribi" userId="801ab3f2-b582-423d-95b6-cfe2c017ca7a" providerId="ADAL" clId="{CD8E1C85-2508-4568-8557-2B8F902CFA3A}" dt="2024-12-05T16:05:20.709" v="3418" actId="478"/>
          <ac:picMkLst>
            <pc:docMk/>
            <pc:sldMk cId="2945359268" sldId="339"/>
            <ac:picMk id="22" creationId="{31738C3A-902E-6D22-DC75-D6B02D2622F2}"/>
          </ac:picMkLst>
        </pc:picChg>
        <pc:picChg chg="add mod">
          <ac:chgData name="Hakima Laribi" userId="801ab3f2-b582-423d-95b6-cfe2c017ca7a" providerId="ADAL" clId="{CD8E1C85-2508-4568-8557-2B8F902CFA3A}" dt="2024-12-06T03:50:48.278" v="6556" actId="1036"/>
          <ac:picMkLst>
            <pc:docMk/>
            <pc:sldMk cId="2945359268" sldId="339"/>
            <ac:picMk id="48" creationId="{FD8EAB97-CEF1-5D10-3FE2-DBE1F53AF008}"/>
          </ac:picMkLst>
        </pc:picChg>
        <pc:picChg chg="add mod">
          <ac:chgData name="Hakima Laribi" userId="801ab3f2-b582-423d-95b6-cfe2c017ca7a" providerId="ADAL" clId="{CD8E1C85-2508-4568-8557-2B8F902CFA3A}" dt="2024-12-06T03:50:48.278" v="6556" actId="1036"/>
          <ac:picMkLst>
            <pc:docMk/>
            <pc:sldMk cId="2945359268" sldId="339"/>
            <ac:picMk id="50" creationId="{DC935A80-3D76-B082-00EA-B7968A0CFFA0}"/>
          </ac:picMkLst>
        </pc:picChg>
        <pc:picChg chg="add mod">
          <ac:chgData name="Hakima Laribi" userId="801ab3f2-b582-423d-95b6-cfe2c017ca7a" providerId="ADAL" clId="{CD8E1C85-2508-4568-8557-2B8F902CFA3A}" dt="2024-12-06T02:03:53.126" v="5114" actId="1076"/>
          <ac:picMkLst>
            <pc:docMk/>
            <pc:sldMk cId="2945359268" sldId="339"/>
            <ac:picMk id="51" creationId="{A217CD51-1225-58A2-2223-786C7C76D143}"/>
          </ac:picMkLst>
        </pc:picChg>
        <pc:cxnChg chg="add mod">
          <ac:chgData name="Hakima Laribi" userId="801ab3f2-b582-423d-95b6-cfe2c017ca7a" providerId="ADAL" clId="{CD8E1C85-2508-4568-8557-2B8F902CFA3A}" dt="2024-12-05T15:59:34.992" v="3402"/>
          <ac:cxnSpMkLst>
            <pc:docMk/>
            <pc:sldMk cId="2945359268" sldId="339"/>
            <ac:cxnSpMk id="10" creationId="{8D3D1E89-689F-A191-8517-8D7B277F4FEE}"/>
          </ac:cxnSpMkLst>
        </pc:cxnChg>
        <pc:cxnChg chg="add del mod">
          <ac:chgData name="Hakima Laribi" userId="801ab3f2-b582-423d-95b6-cfe2c017ca7a" providerId="ADAL" clId="{CD8E1C85-2508-4568-8557-2B8F902CFA3A}" dt="2024-12-05T16:05:09.051" v="3416" actId="478"/>
          <ac:cxnSpMkLst>
            <pc:docMk/>
            <pc:sldMk cId="2945359268" sldId="339"/>
            <ac:cxnSpMk id="18" creationId="{71F1B140-E7BC-718E-F7CC-33B7153B418A}"/>
          </ac:cxnSpMkLst>
        </pc:cxnChg>
        <pc:cxnChg chg="add mod">
          <ac:chgData name="Hakima Laribi" userId="801ab3f2-b582-423d-95b6-cfe2c017ca7a" providerId="ADAL" clId="{CD8E1C85-2508-4568-8557-2B8F902CFA3A}" dt="2024-12-06T02:02:26.299" v="5096" actId="14100"/>
          <ac:cxnSpMkLst>
            <pc:docMk/>
            <pc:sldMk cId="2945359268" sldId="339"/>
            <ac:cxnSpMk id="35" creationId="{F1B62018-68EF-450D-B144-17F97DA802C0}"/>
          </ac:cxnSpMkLst>
        </pc:cxnChg>
      </pc:sldChg>
      <pc:sldChg chg="new del">
        <pc:chgData name="Hakima Laribi" userId="801ab3f2-b582-423d-95b6-cfe2c017ca7a" providerId="ADAL" clId="{CD8E1C85-2508-4568-8557-2B8F902CFA3A}" dt="2024-12-04T23:49:16.776" v="1289" actId="680"/>
        <pc:sldMkLst>
          <pc:docMk/>
          <pc:sldMk cId="4144453247" sldId="339"/>
        </pc:sldMkLst>
      </pc:sldChg>
      <pc:sldChg chg="new del">
        <pc:chgData name="Hakima Laribi" userId="801ab3f2-b582-423d-95b6-cfe2c017ca7a" providerId="ADAL" clId="{CD8E1C85-2508-4568-8557-2B8F902CFA3A}" dt="2024-12-04T23:49:16.398" v="1288" actId="680"/>
        <pc:sldMkLst>
          <pc:docMk/>
          <pc:sldMk cId="158348522" sldId="340"/>
        </pc:sldMkLst>
      </pc:sldChg>
      <pc:sldChg chg="delSp modSp add del mod">
        <pc:chgData name="Hakima Laribi" userId="801ab3f2-b582-423d-95b6-cfe2c017ca7a" providerId="ADAL" clId="{CD8E1C85-2508-4568-8557-2B8F902CFA3A}" dt="2024-12-05T16:34:22.527" v="3804" actId="47"/>
        <pc:sldMkLst>
          <pc:docMk/>
          <pc:sldMk cId="2886915947" sldId="340"/>
        </pc:sldMkLst>
        <pc:spChg chg="mod">
          <ac:chgData name="Hakima Laribi" userId="801ab3f2-b582-423d-95b6-cfe2c017ca7a" providerId="ADAL" clId="{CD8E1C85-2508-4568-8557-2B8F902CFA3A}" dt="2024-12-05T16:13:03.428" v="3600" actId="20577"/>
          <ac:spMkLst>
            <pc:docMk/>
            <pc:sldMk cId="2886915947" sldId="340"/>
            <ac:spMk id="11" creationId="{89770281-D7A9-A736-B788-23C82DB7542A}"/>
          </ac:spMkLst>
        </pc:spChg>
        <pc:spChg chg="del">
          <ac:chgData name="Hakima Laribi" userId="801ab3f2-b582-423d-95b6-cfe2c017ca7a" providerId="ADAL" clId="{CD8E1C85-2508-4568-8557-2B8F902CFA3A}" dt="2024-12-05T16:12:56.131" v="3591" actId="478"/>
          <ac:spMkLst>
            <pc:docMk/>
            <pc:sldMk cId="2886915947" sldId="340"/>
            <ac:spMk id="24" creationId="{62D8120D-2552-076D-8E99-F682F5D764D2}"/>
          </ac:spMkLst>
        </pc:spChg>
        <pc:spChg chg="del">
          <ac:chgData name="Hakima Laribi" userId="801ab3f2-b582-423d-95b6-cfe2c017ca7a" providerId="ADAL" clId="{CD8E1C85-2508-4568-8557-2B8F902CFA3A}" dt="2024-12-05T16:12:58.297" v="3592" actId="478"/>
          <ac:spMkLst>
            <pc:docMk/>
            <pc:sldMk cId="2886915947" sldId="340"/>
            <ac:spMk id="25" creationId="{18EE8338-3C2B-1101-8CEE-28F424E97F36}"/>
          </ac:spMkLst>
        </pc:spChg>
        <pc:spChg chg="del">
          <ac:chgData name="Hakima Laribi" userId="801ab3f2-b582-423d-95b6-cfe2c017ca7a" providerId="ADAL" clId="{CD8E1C85-2508-4568-8557-2B8F902CFA3A}" dt="2024-12-05T16:12:59.956" v="3593" actId="478"/>
          <ac:spMkLst>
            <pc:docMk/>
            <pc:sldMk cId="2886915947" sldId="340"/>
            <ac:spMk id="26" creationId="{00BCBE41-8435-127A-211A-3E904665D3FB}"/>
          </ac:spMkLst>
        </pc:spChg>
        <pc:spChg chg="del">
          <ac:chgData name="Hakima Laribi" userId="801ab3f2-b582-423d-95b6-cfe2c017ca7a" providerId="ADAL" clId="{CD8E1C85-2508-4568-8557-2B8F902CFA3A}" dt="2024-12-05T16:12:56.131" v="3591" actId="478"/>
          <ac:spMkLst>
            <pc:docMk/>
            <pc:sldMk cId="2886915947" sldId="340"/>
            <ac:spMk id="30" creationId="{D7669279-7CA7-F7DE-6B7A-4D48929C7C92}"/>
          </ac:spMkLst>
        </pc:spChg>
        <pc:spChg chg="del">
          <ac:chgData name="Hakima Laribi" userId="801ab3f2-b582-423d-95b6-cfe2c017ca7a" providerId="ADAL" clId="{CD8E1C85-2508-4568-8557-2B8F902CFA3A}" dt="2024-12-05T16:12:56.131" v="3591" actId="478"/>
          <ac:spMkLst>
            <pc:docMk/>
            <pc:sldMk cId="2886915947" sldId="340"/>
            <ac:spMk id="31" creationId="{EC9346F8-13B8-1FC3-8758-8414DC3E54E6}"/>
          </ac:spMkLst>
        </pc:spChg>
        <pc:spChg chg="del">
          <ac:chgData name="Hakima Laribi" userId="801ab3f2-b582-423d-95b6-cfe2c017ca7a" providerId="ADAL" clId="{CD8E1C85-2508-4568-8557-2B8F902CFA3A}" dt="2024-12-05T16:12:56.131" v="3591" actId="478"/>
          <ac:spMkLst>
            <pc:docMk/>
            <pc:sldMk cId="2886915947" sldId="340"/>
            <ac:spMk id="32" creationId="{6A714470-40D6-5161-2183-48365A7B9DFC}"/>
          </ac:spMkLst>
        </pc:spChg>
        <pc:spChg chg="del">
          <ac:chgData name="Hakima Laribi" userId="801ab3f2-b582-423d-95b6-cfe2c017ca7a" providerId="ADAL" clId="{CD8E1C85-2508-4568-8557-2B8F902CFA3A}" dt="2024-12-05T16:12:56.131" v="3591" actId="478"/>
          <ac:spMkLst>
            <pc:docMk/>
            <pc:sldMk cId="2886915947" sldId="340"/>
            <ac:spMk id="33" creationId="{E0E3BD05-2154-BE38-0326-4B4024A871A3}"/>
          </ac:spMkLst>
        </pc:spChg>
        <pc:spChg chg="del">
          <ac:chgData name="Hakima Laribi" userId="801ab3f2-b582-423d-95b6-cfe2c017ca7a" providerId="ADAL" clId="{CD8E1C85-2508-4568-8557-2B8F902CFA3A}" dt="2024-12-05T16:12:56.131" v="3591" actId="478"/>
          <ac:spMkLst>
            <pc:docMk/>
            <pc:sldMk cId="2886915947" sldId="340"/>
            <ac:spMk id="34" creationId="{343D1962-D9A3-E80F-0C36-C16DA0D75132}"/>
          </ac:spMkLst>
        </pc:spChg>
        <pc:spChg chg="del">
          <ac:chgData name="Hakima Laribi" userId="801ab3f2-b582-423d-95b6-cfe2c017ca7a" providerId="ADAL" clId="{CD8E1C85-2508-4568-8557-2B8F902CFA3A}" dt="2024-12-05T16:12:56.131" v="3591" actId="478"/>
          <ac:spMkLst>
            <pc:docMk/>
            <pc:sldMk cId="2886915947" sldId="340"/>
            <ac:spMk id="36" creationId="{4AE3D149-EF0E-4FD9-42DD-03BC8B24ECDC}"/>
          </ac:spMkLst>
        </pc:spChg>
        <pc:spChg chg="del">
          <ac:chgData name="Hakima Laribi" userId="801ab3f2-b582-423d-95b6-cfe2c017ca7a" providerId="ADAL" clId="{CD8E1C85-2508-4568-8557-2B8F902CFA3A}" dt="2024-12-05T16:12:56.131" v="3591" actId="478"/>
          <ac:spMkLst>
            <pc:docMk/>
            <pc:sldMk cId="2886915947" sldId="340"/>
            <ac:spMk id="44" creationId="{6FF945F3-3FAF-6F22-FB2F-E1532606033F}"/>
          </ac:spMkLst>
        </pc:spChg>
        <pc:graphicFrameChg chg="del">
          <ac:chgData name="Hakima Laribi" userId="801ab3f2-b582-423d-95b6-cfe2c017ca7a" providerId="ADAL" clId="{CD8E1C85-2508-4568-8557-2B8F902CFA3A}" dt="2024-12-05T16:12:56.131" v="3591" actId="478"/>
          <ac:graphicFrameMkLst>
            <pc:docMk/>
            <pc:sldMk cId="2886915947" sldId="340"/>
            <ac:graphicFrameMk id="23" creationId="{11613630-8D17-F5EF-2E34-2D58AAE77BF3}"/>
          </ac:graphicFrameMkLst>
        </pc:graphicFrameChg>
        <pc:cxnChg chg="del">
          <ac:chgData name="Hakima Laribi" userId="801ab3f2-b582-423d-95b6-cfe2c017ca7a" providerId="ADAL" clId="{CD8E1C85-2508-4568-8557-2B8F902CFA3A}" dt="2024-12-05T16:12:56.131" v="3591" actId="478"/>
          <ac:cxnSpMkLst>
            <pc:docMk/>
            <pc:sldMk cId="2886915947" sldId="340"/>
            <ac:cxnSpMk id="35" creationId="{F1B62018-68EF-450D-B144-17F97DA802C0}"/>
          </ac:cxnSpMkLst>
        </pc:cxnChg>
      </pc:sldChg>
      <pc:sldChg chg="del">
        <pc:chgData name="Hakima Laribi" userId="801ab3f2-b582-423d-95b6-cfe2c017ca7a" providerId="ADAL" clId="{CD8E1C85-2508-4568-8557-2B8F902CFA3A}" dt="2024-12-04T20:35:37.792" v="8" actId="47"/>
        <pc:sldMkLst>
          <pc:docMk/>
          <pc:sldMk cId="3811002172" sldId="340"/>
        </pc:sldMkLst>
      </pc:sldChg>
      <pc:sldChg chg="del">
        <pc:chgData name="Hakima Laribi" userId="801ab3f2-b582-423d-95b6-cfe2c017ca7a" providerId="ADAL" clId="{CD8E1C85-2508-4568-8557-2B8F902CFA3A}" dt="2024-12-04T20:35:37.929" v="9" actId="47"/>
        <pc:sldMkLst>
          <pc:docMk/>
          <pc:sldMk cId="42235673" sldId="341"/>
        </pc:sldMkLst>
      </pc:sldChg>
      <pc:sldChg chg="addSp delSp modSp add mod ord modAnim">
        <pc:chgData name="Hakima Laribi" userId="801ab3f2-b582-423d-95b6-cfe2c017ca7a" providerId="ADAL" clId="{CD8E1C85-2508-4568-8557-2B8F902CFA3A}" dt="2024-12-06T02:28:15.412" v="5517" actId="1076"/>
        <pc:sldMkLst>
          <pc:docMk/>
          <pc:sldMk cId="3332250768" sldId="341"/>
        </pc:sldMkLst>
        <pc:spChg chg="add mod">
          <ac:chgData name="Hakima Laribi" userId="801ab3f2-b582-423d-95b6-cfe2c017ca7a" providerId="ADAL" clId="{CD8E1C85-2508-4568-8557-2B8F902CFA3A}" dt="2024-12-06T02:28:11.426" v="5516" actId="1035"/>
          <ac:spMkLst>
            <pc:docMk/>
            <pc:sldMk cId="3332250768" sldId="341"/>
            <ac:spMk id="4" creationId="{BBBB3401-D8B9-FA68-C144-E8C5D56066F3}"/>
          </ac:spMkLst>
        </pc:spChg>
        <pc:spChg chg="add del mod">
          <ac:chgData name="Hakima Laribi" userId="801ab3f2-b582-423d-95b6-cfe2c017ca7a" providerId="ADAL" clId="{CD8E1C85-2508-4568-8557-2B8F902CFA3A}" dt="2024-12-05T16:20:32.293" v="3687" actId="478"/>
          <ac:spMkLst>
            <pc:docMk/>
            <pc:sldMk cId="3332250768" sldId="341"/>
            <ac:spMk id="5" creationId="{5E6EC531-672A-ED70-9DA9-4B0252856E0C}"/>
          </ac:spMkLst>
        </pc:spChg>
        <pc:spChg chg="add del mod">
          <ac:chgData name="Hakima Laribi" userId="801ab3f2-b582-423d-95b6-cfe2c017ca7a" providerId="ADAL" clId="{CD8E1C85-2508-4568-8557-2B8F902CFA3A}" dt="2024-12-05T16:14:36.908" v="3610" actId="478"/>
          <ac:spMkLst>
            <pc:docMk/>
            <pc:sldMk cId="3332250768" sldId="341"/>
            <ac:spMk id="6" creationId="{AD03B519-03FD-FEC0-67E6-9CBE9034544F}"/>
          </ac:spMkLst>
        </pc:spChg>
        <pc:spChg chg="add del mod">
          <ac:chgData name="Hakima Laribi" userId="801ab3f2-b582-423d-95b6-cfe2c017ca7a" providerId="ADAL" clId="{CD8E1C85-2508-4568-8557-2B8F902CFA3A}" dt="2024-12-06T02:27:59.254" v="5511" actId="478"/>
          <ac:spMkLst>
            <pc:docMk/>
            <pc:sldMk cId="3332250768" sldId="341"/>
            <ac:spMk id="7" creationId="{2158E483-AC3A-C41C-D52C-D388C4EF2E7F}"/>
          </ac:spMkLst>
        </pc:spChg>
        <pc:spChg chg="add del mod">
          <ac:chgData name="Hakima Laribi" userId="801ab3f2-b582-423d-95b6-cfe2c017ca7a" providerId="ADAL" clId="{CD8E1C85-2508-4568-8557-2B8F902CFA3A}" dt="2024-12-06T02:27:57.232" v="5510" actId="478"/>
          <ac:spMkLst>
            <pc:docMk/>
            <pc:sldMk cId="3332250768" sldId="341"/>
            <ac:spMk id="8" creationId="{D853CFC8-D941-0D0C-3BFB-D6DC1407C1F7}"/>
          </ac:spMkLst>
        </pc:spChg>
        <pc:spChg chg="add del mod">
          <ac:chgData name="Hakima Laribi" userId="801ab3f2-b582-423d-95b6-cfe2c017ca7a" providerId="ADAL" clId="{CD8E1C85-2508-4568-8557-2B8F902CFA3A}" dt="2024-12-05T16:20:32.293" v="3687" actId="478"/>
          <ac:spMkLst>
            <pc:docMk/>
            <pc:sldMk cId="3332250768" sldId="341"/>
            <ac:spMk id="9" creationId="{334565F4-82C0-29A9-C2B7-D25EEE75520C}"/>
          </ac:spMkLst>
        </pc:spChg>
        <pc:spChg chg="add mod">
          <ac:chgData name="Hakima Laribi" userId="801ab3f2-b582-423d-95b6-cfe2c017ca7a" providerId="ADAL" clId="{CD8E1C85-2508-4568-8557-2B8F902CFA3A}" dt="2024-12-06T02:28:04.030" v="5512" actId="1076"/>
          <ac:spMkLst>
            <pc:docMk/>
            <pc:sldMk cId="3332250768" sldId="341"/>
            <ac:spMk id="10" creationId="{94429401-DC60-5124-EC77-5D5ABE38F23A}"/>
          </ac:spMkLst>
        </pc:spChg>
        <pc:spChg chg="mod">
          <ac:chgData name="Hakima Laribi" userId="801ab3f2-b582-423d-95b6-cfe2c017ca7a" providerId="ADAL" clId="{CD8E1C85-2508-4568-8557-2B8F902CFA3A}" dt="2024-12-06T02:09:42.937" v="5247" actId="20577"/>
          <ac:spMkLst>
            <pc:docMk/>
            <pc:sldMk cId="3332250768" sldId="341"/>
            <ac:spMk id="11" creationId="{89770281-D7A9-A736-B788-23C82DB7542A}"/>
          </ac:spMkLst>
        </pc:spChg>
        <pc:spChg chg="add del">
          <ac:chgData name="Hakima Laribi" userId="801ab3f2-b582-423d-95b6-cfe2c017ca7a" providerId="ADAL" clId="{CD8E1C85-2508-4568-8557-2B8F902CFA3A}" dt="2024-12-05T16:28:42.245" v="3751" actId="22"/>
          <ac:spMkLst>
            <pc:docMk/>
            <pc:sldMk cId="3332250768" sldId="341"/>
            <ac:spMk id="15" creationId="{56C763B1-B09D-62EE-69E6-1F107DAFCD1A}"/>
          </ac:spMkLst>
        </pc:spChg>
        <pc:spChg chg="add mod">
          <ac:chgData name="Hakima Laribi" userId="801ab3f2-b582-423d-95b6-cfe2c017ca7a" providerId="ADAL" clId="{CD8E1C85-2508-4568-8557-2B8F902CFA3A}" dt="2024-12-06T02:17:32.463" v="5313" actId="1076"/>
          <ac:spMkLst>
            <pc:docMk/>
            <pc:sldMk cId="3332250768" sldId="341"/>
            <ac:spMk id="22" creationId="{83EE7E08-771D-49F7-9B89-5BB2279A92D9}"/>
          </ac:spMkLst>
        </pc:spChg>
        <pc:spChg chg="add mod">
          <ac:chgData name="Hakima Laribi" userId="801ab3f2-b582-423d-95b6-cfe2c017ca7a" providerId="ADAL" clId="{CD8E1C85-2508-4568-8557-2B8F902CFA3A}" dt="2024-12-06T02:28:11.426" v="5516" actId="1035"/>
          <ac:spMkLst>
            <pc:docMk/>
            <pc:sldMk cId="3332250768" sldId="341"/>
            <ac:spMk id="49" creationId="{D67BC4E3-F5B7-83B3-51EE-31328259601C}"/>
          </ac:spMkLst>
        </pc:spChg>
        <pc:graphicFrameChg chg="add mod modGraphic">
          <ac:chgData name="Hakima Laribi" userId="801ab3f2-b582-423d-95b6-cfe2c017ca7a" providerId="ADAL" clId="{CD8E1C85-2508-4568-8557-2B8F902CFA3A}" dt="2024-12-06T02:28:11.426" v="5516" actId="1035"/>
          <ac:graphicFrameMkLst>
            <pc:docMk/>
            <pc:sldMk cId="3332250768" sldId="341"/>
            <ac:graphicFrameMk id="2" creationId="{BE7AA575-C107-E5EA-0878-2F5393DB59DF}"/>
          </ac:graphicFrameMkLst>
        </pc:graphicFrameChg>
        <pc:picChg chg="add mod">
          <ac:chgData name="Hakima Laribi" userId="801ab3f2-b582-423d-95b6-cfe2c017ca7a" providerId="ADAL" clId="{CD8E1C85-2508-4568-8557-2B8F902CFA3A}" dt="2024-12-06T02:28:11.426" v="5516" actId="1035"/>
          <ac:picMkLst>
            <pc:docMk/>
            <pc:sldMk cId="3332250768" sldId="341"/>
            <ac:picMk id="19" creationId="{49A3E59E-6A13-1756-29F7-C4C21E74B729}"/>
          </ac:picMkLst>
        </pc:picChg>
        <pc:picChg chg="add mod">
          <ac:chgData name="Hakima Laribi" userId="801ab3f2-b582-423d-95b6-cfe2c017ca7a" providerId="ADAL" clId="{CD8E1C85-2508-4568-8557-2B8F902CFA3A}" dt="2024-12-06T02:28:11.426" v="5516" actId="1035"/>
          <ac:picMkLst>
            <pc:docMk/>
            <pc:sldMk cId="3332250768" sldId="341"/>
            <ac:picMk id="20" creationId="{694A2A31-F808-69F7-5CA1-BE7BE0C80BEC}"/>
          </ac:picMkLst>
        </pc:picChg>
        <pc:picChg chg="add mod">
          <ac:chgData name="Hakima Laribi" userId="801ab3f2-b582-423d-95b6-cfe2c017ca7a" providerId="ADAL" clId="{CD8E1C85-2508-4568-8557-2B8F902CFA3A}" dt="2024-12-06T02:28:11.426" v="5516" actId="1035"/>
          <ac:picMkLst>
            <pc:docMk/>
            <pc:sldMk cId="3332250768" sldId="341"/>
            <ac:picMk id="21" creationId="{5ADFFADF-B72C-A6C1-6578-F9619A1E04BE}"/>
          </ac:picMkLst>
        </pc:picChg>
        <pc:cxnChg chg="add mod">
          <ac:chgData name="Hakima Laribi" userId="801ab3f2-b582-423d-95b6-cfe2c017ca7a" providerId="ADAL" clId="{CD8E1C85-2508-4568-8557-2B8F902CFA3A}" dt="2024-12-06T02:28:11.426" v="5516" actId="1035"/>
          <ac:cxnSpMkLst>
            <pc:docMk/>
            <pc:sldMk cId="3332250768" sldId="341"/>
            <ac:cxnSpMk id="13" creationId="{264AFB5E-959A-A6FB-A11E-2D4D1660BF33}"/>
          </ac:cxnSpMkLst>
        </pc:cxnChg>
        <pc:cxnChg chg="add mod">
          <ac:chgData name="Hakima Laribi" userId="801ab3f2-b582-423d-95b6-cfe2c017ca7a" providerId="ADAL" clId="{CD8E1C85-2508-4568-8557-2B8F902CFA3A}" dt="2024-12-06T02:28:11.426" v="5516" actId="1035"/>
          <ac:cxnSpMkLst>
            <pc:docMk/>
            <pc:sldMk cId="3332250768" sldId="341"/>
            <ac:cxnSpMk id="16" creationId="{76C2D7DA-E878-D2BC-9465-9561F12761C3}"/>
          </ac:cxnSpMkLst>
        </pc:cxnChg>
        <pc:cxnChg chg="add del mod">
          <ac:chgData name="Hakima Laribi" userId="801ab3f2-b582-423d-95b6-cfe2c017ca7a" providerId="ADAL" clId="{CD8E1C85-2508-4568-8557-2B8F902CFA3A}" dt="2024-12-06T02:09:16.716" v="5187" actId="478"/>
          <ac:cxnSpMkLst>
            <pc:docMk/>
            <pc:sldMk cId="3332250768" sldId="341"/>
            <ac:cxnSpMk id="17" creationId="{DA833EC4-00D7-5804-7C80-D20269168CC1}"/>
          </ac:cxnSpMkLst>
        </pc:cxnChg>
        <pc:cxnChg chg="add del mod">
          <ac:chgData name="Hakima Laribi" userId="801ab3f2-b582-423d-95b6-cfe2c017ca7a" providerId="ADAL" clId="{CD8E1C85-2508-4568-8557-2B8F902CFA3A}" dt="2024-12-06T02:09:16.716" v="5187" actId="478"/>
          <ac:cxnSpMkLst>
            <pc:docMk/>
            <pc:sldMk cId="3332250768" sldId="341"/>
            <ac:cxnSpMk id="18" creationId="{098A8344-30FE-A0BB-86B4-E830C9D5B437}"/>
          </ac:cxnSpMkLst>
        </pc:cxnChg>
        <pc:cxnChg chg="add del mod">
          <ac:chgData name="Hakima Laribi" userId="801ab3f2-b582-423d-95b6-cfe2c017ca7a" providerId="ADAL" clId="{CD8E1C85-2508-4568-8557-2B8F902CFA3A}" dt="2024-12-06T02:13:18.045" v="5288" actId="478"/>
          <ac:cxnSpMkLst>
            <pc:docMk/>
            <pc:sldMk cId="3332250768" sldId="341"/>
            <ac:cxnSpMk id="24" creationId="{A3CEBC33-529D-A014-FFBB-DB2A8B9AD36A}"/>
          </ac:cxnSpMkLst>
        </pc:cxnChg>
        <pc:cxnChg chg="add del mod">
          <ac:chgData name="Hakima Laribi" userId="801ab3f2-b582-423d-95b6-cfe2c017ca7a" providerId="ADAL" clId="{CD8E1C85-2508-4568-8557-2B8F902CFA3A}" dt="2024-12-06T02:14:08.063" v="5298" actId="478"/>
          <ac:cxnSpMkLst>
            <pc:docMk/>
            <pc:sldMk cId="3332250768" sldId="341"/>
            <ac:cxnSpMk id="33" creationId="{4D52C34A-9ADA-B9F1-786D-A171DC915EB3}"/>
          </ac:cxnSpMkLst>
        </pc:cxnChg>
        <pc:cxnChg chg="add mod">
          <ac:chgData name="Hakima Laribi" userId="801ab3f2-b582-423d-95b6-cfe2c017ca7a" providerId="ADAL" clId="{CD8E1C85-2508-4568-8557-2B8F902CFA3A}" dt="2024-12-06T02:28:11.426" v="5516" actId="1035"/>
          <ac:cxnSpMkLst>
            <pc:docMk/>
            <pc:sldMk cId="3332250768" sldId="341"/>
            <ac:cxnSpMk id="41" creationId="{4505C493-C199-ACC5-D0E1-5484DA15B9FD}"/>
          </ac:cxnSpMkLst>
        </pc:cxnChg>
        <pc:cxnChg chg="add mod">
          <ac:chgData name="Hakima Laribi" userId="801ab3f2-b582-423d-95b6-cfe2c017ca7a" providerId="ADAL" clId="{CD8E1C85-2508-4568-8557-2B8F902CFA3A}" dt="2024-12-06T02:28:15.412" v="5517" actId="1076"/>
          <ac:cxnSpMkLst>
            <pc:docMk/>
            <pc:sldMk cId="3332250768" sldId="341"/>
            <ac:cxnSpMk id="45" creationId="{9D42AC45-9DC6-9942-FCC1-11D0C7254845}"/>
          </ac:cxnSpMkLst>
        </pc:cxnChg>
      </pc:sldChg>
      <pc:sldChg chg="addSp delSp modSp add mod modAnim">
        <pc:chgData name="Hakima Laribi" userId="801ab3f2-b582-423d-95b6-cfe2c017ca7a" providerId="ADAL" clId="{CD8E1C85-2508-4568-8557-2B8F902CFA3A}" dt="2024-12-06T02:44:20.722" v="6213"/>
        <pc:sldMkLst>
          <pc:docMk/>
          <pc:sldMk cId="1199225362" sldId="342"/>
        </pc:sldMkLst>
        <pc:spChg chg="del mod">
          <ac:chgData name="Hakima Laribi" userId="801ab3f2-b582-423d-95b6-cfe2c017ca7a" providerId="ADAL" clId="{CD8E1C85-2508-4568-8557-2B8F902CFA3A}" dt="2024-12-05T16:58:13.065" v="4187" actId="478"/>
          <ac:spMkLst>
            <pc:docMk/>
            <pc:sldMk cId="1199225362" sldId="342"/>
            <ac:spMk id="4" creationId="{BBBB3401-D8B9-FA68-C144-E8C5D56066F3}"/>
          </ac:spMkLst>
        </pc:spChg>
        <pc:spChg chg="del">
          <ac:chgData name="Hakima Laribi" userId="801ab3f2-b582-423d-95b6-cfe2c017ca7a" providerId="ADAL" clId="{CD8E1C85-2508-4568-8557-2B8F902CFA3A}" dt="2024-12-05T16:57:07.166" v="4145" actId="478"/>
          <ac:spMkLst>
            <pc:docMk/>
            <pc:sldMk cId="1199225362" sldId="342"/>
            <ac:spMk id="5" creationId="{5E6EC531-672A-ED70-9DA9-4B0252856E0C}"/>
          </ac:spMkLst>
        </pc:spChg>
        <pc:spChg chg="mod">
          <ac:chgData name="Hakima Laribi" userId="801ab3f2-b582-423d-95b6-cfe2c017ca7a" providerId="ADAL" clId="{CD8E1C85-2508-4568-8557-2B8F902CFA3A}" dt="2024-12-06T02:44:09.839" v="6212" actId="1076"/>
          <ac:spMkLst>
            <pc:docMk/>
            <pc:sldMk cId="1199225362" sldId="342"/>
            <ac:spMk id="6" creationId="{AD03B519-03FD-FEC0-67E6-9CBE9034544F}"/>
          </ac:spMkLst>
        </pc:spChg>
        <pc:spChg chg="del mod">
          <ac:chgData name="Hakima Laribi" userId="801ab3f2-b582-423d-95b6-cfe2c017ca7a" providerId="ADAL" clId="{CD8E1C85-2508-4568-8557-2B8F902CFA3A}" dt="2024-12-05T16:58:13.065" v="4187" actId="478"/>
          <ac:spMkLst>
            <pc:docMk/>
            <pc:sldMk cId="1199225362" sldId="342"/>
            <ac:spMk id="7" creationId="{2158E483-AC3A-C41C-D52C-D388C4EF2E7F}"/>
          </ac:spMkLst>
        </pc:spChg>
        <pc:spChg chg="del mod">
          <ac:chgData name="Hakima Laribi" userId="801ab3f2-b582-423d-95b6-cfe2c017ca7a" providerId="ADAL" clId="{CD8E1C85-2508-4568-8557-2B8F902CFA3A}" dt="2024-12-05T16:58:13.065" v="4187" actId="478"/>
          <ac:spMkLst>
            <pc:docMk/>
            <pc:sldMk cId="1199225362" sldId="342"/>
            <ac:spMk id="8" creationId="{D853CFC8-D941-0D0C-3BFB-D6DC1407C1F7}"/>
          </ac:spMkLst>
        </pc:spChg>
        <pc:spChg chg="del">
          <ac:chgData name="Hakima Laribi" userId="801ab3f2-b582-423d-95b6-cfe2c017ca7a" providerId="ADAL" clId="{CD8E1C85-2508-4568-8557-2B8F902CFA3A}" dt="2024-12-05T16:57:09.037" v="4146" actId="478"/>
          <ac:spMkLst>
            <pc:docMk/>
            <pc:sldMk cId="1199225362" sldId="342"/>
            <ac:spMk id="9" creationId="{334565F4-82C0-29A9-C2B7-D25EEE75520C}"/>
          </ac:spMkLst>
        </pc:spChg>
        <pc:spChg chg="mod">
          <ac:chgData name="Hakima Laribi" userId="801ab3f2-b582-423d-95b6-cfe2c017ca7a" providerId="ADAL" clId="{CD8E1C85-2508-4568-8557-2B8F902CFA3A}" dt="2024-12-06T02:44:02.992" v="6210" actId="255"/>
          <ac:spMkLst>
            <pc:docMk/>
            <pc:sldMk cId="1199225362" sldId="342"/>
            <ac:spMk id="11" creationId="{89770281-D7A9-A736-B788-23C82DB7542A}"/>
          </ac:spMkLst>
        </pc:spChg>
        <pc:spChg chg="add del mod">
          <ac:chgData name="Hakima Laribi" userId="801ab3f2-b582-423d-95b6-cfe2c017ca7a" providerId="ADAL" clId="{CD8E1C85-2508-4568-8557-2B8F902CFA3A}" dt="2024-12-06T02:29:29.345" v="5524" actId="478"/>
          <ac:spMkLst>
            <pc:docMk/>
            <pc:sldMk cId="1199225362" sldId="342"/>
            <ac:spMk id="12" creationId="{89DD0B83-9041-7C3F-2D3F-C6AFA683E09D}"/>
          </ac:spMkLst>
        </pc:spChg>
        <pc:spChg chg="add del mod">
          <ac:chgData name="Hakima Laribi" userId="801ab3f2-b582-423d-95b6-cfe2c017ca7a" providerId="ADAL" clId="{CD8E1C85-2508-4568-8557-2B8F902CFA3A}" dt="2024-12-06T02:29:29.345" v="5524" actId="478"/>
          <ac:spMkLst>
            <pc:docMk/>
            <pc:sldMk cId="1199225362" sldId="342"/>
            <ac:spMk id="13" creationId="{098AC631-7C0F-AB80-D3EA-E2FF2FA5EF81}"/>
          </ac:spMkLst>
        </pc:spChg>
        <pc:spChg chg="add del mod">
          <ac:chgData name="Hakima Laribi" userId="801ab3f2-b582-423d-95b6-cfe2c017ca7a" providerId="ADAL" clId="{CD8E1C85-2508-4568-8557-2B8F902CFA3A}" dt="2024-12-06T02:29:29.345" v="5524" actId="478"/>
          <ac:spMkLst>
            <pc:docMk/>
            <pc:sldMk cId="1199225362" sldId="342"/>
            <ac:spMk id="14" creationId="{338B84F8-A074-2ED1-5096-0FF66B7AF280}"/>
          </ac:spMkLst>
        </pc:spChg>
        <pc:spChg chg="add mod">
          <ac:chgData name="Hakima Laribi" userId="801ab3f2-b582-423d-95b6-cfe2c017ca7a" providerId="ADAL" clId="{CD8E1C85-2508-4568-8557-2B8F902CFA3A}" dt="2024-12-06T02:30:02.942" v="5583" actId="1076"/>
          <ac:spMkLst>
            <pc:docMk/>
            <pc:sldMk cId="1199225362" sldId="342"/>
            <ac:spMk id="19" creationId="{83B98116-0A3A-F2B8-2BE1-08E19BDF35E1}"/>
          </ac:spMkLst>
        </pc:spChg>
        <pc:graphicFrameChg chg="del mod modGraphic">
          <ac:chgData name="Hakima Laribi" userId="801ab3f2-b582-423d-95b6-cfe2c017ca7a" providerId="ADAL" clId="{CD8E1C85-2508-4568-8557-2B8F902CFA3A}" dt="2024-12-06T02:27:45.682" v="5508" actId="478"/>
          <ac:graphicFrameMkLst>
            <pc:docMk/>
            <pc:sldMk cId="1199225362" sldId="342"/>
            <ac:graphicFrameMk id="2" creationId="{BE7AA575-C107-E5EA-0878-2F5393DB59DF}"/>
          </ac:graphicFrameMkLst>
        </pc:graphicFrameChg>
        <pc:graphicFrameChg chg="add mod modGraphic">
          <ac:chgData name="Hakima Laribi" userId="801ab3f2-b582-423d-95b6-cfe2c017ca7a" providerId="ADAL" clId="{CD8E1C85-2508-4568-8557-2B8F902CFA3A}" dt="2024-12-06T02:29:36.622" v="5525" actId="1076"/>
          <ac:graphicFrameMkLst>
            <pc:docMk/>
            <pc:sldMk cId="1199225362" sldId="342"/>
            <ac:graphicFrameMk id="15" creationId="{4BC8B76E-E0EF-B1E5-5022-F6A272BB6F8C}"/>
          </ac:graphicFrameMkLst>
        </pc:graphicFrameChg>
        <pc:picChg chg="add mod">
          <ac:chgData name="Hakima Laribi" userId="801ab3f2-b582-423d-95b6-cfe2c017ca7a" providerId="ADAL" clId="{CD8E1C85-2508-4568-8557-2B8F902CFA3A}" dt="2024-12-06T02:30:17.211" v="5588" actId="1036"/>
          <ac:picMkLst>
            <pc:docMk/>
            <pc:sldMk cId="1199225362" sldId="342"/>
            <ac:picMk id="16" creationId="{27EFBF1D-731D-D782-68D1-884772A9AED1}"/>
          </ac:picMkLst>
        </pc:picChg>
        <pc:picChg chg="add mod">
          <ac:chgData name="Hakima Laribi" userId="801ab3f2-b582-423d-95b6-cfe2c017ca7a" providerId="ADAL" clId="{CD8E1C85-2508-4568-8557-2B8F902CFA3A}" dt="2024-12-06T02:30:17.211" v="5588" actId="1036"/>
          <ac:picMkLst>
            <pc:docMk/>
            <pc:sldMk cId="1199225362" sldId="342"/>
            <ac:picMk id="17" creationId="{A2491DCA-26BA-5B47-07BF-1EBEA819FE9B}"/>
          </ac:picMkLst>
        </pc:picChg>
        <pc:picChg chg="add mod">
          <ac:chgData name="Hakima Laribi" userId="801ab3f2-b582-423d-95b6-cfe2c017ca7a" providerId="ADAL" clId="{CD8E1C85-2508-4568-8557-2B8F902CFA3A}" dt="2024-12-06T02:30:17.211" v="5588" actId="1036"/>
          <ac:picMkLst>
            <pc:docMk/>
            <pc:sldMk cId="1199225362" sldId="342"/>
            <ac:picMk id="18" creationId="{7DEC1AC3-5BBB-E657-8526-2484B4ED38BF}"/>
          </ac:picMkLst>
        </pc:picChg>
        <pc:cxnChg chg="add mod">
          <ac:chgData name="Hakima Laribi" userId="801ab3f2-b582-423d-95b6-cfe2c017ca7a" providerId="ADAL" clId="{CD8E1C85-2508-4568-8557-2B8F902CFA3A}" dt="2024-12-05T16:35:29.331" v="3813"/>
          <ac:cxnSpMkLst>
            <pc:docMk/>
            <pc:sldMk cId="1199225362" sldId="342"/>
            <ac:cxnSpMk id="10" creationId="{AA0C13EC-D296-EADA-1A65-FF142B9B8A88}"/>
          </ac:cxnSpMkLst>
        </pc:cxnChg>
      </pc:sldChg>
      <pc:sldChg chg="del">
        <pc:chgData name="Hakima Laribi" userId="801ab3f2-b582-423d-95b6-cfe2c017ca7a" providerId="ADAL" clId="{CD8E1C85-2508-4568-8557-2B8F902CFA3A}" dt="2024-12-04T20:35:38.089" v="10" actId="47"/>
        <pc:sldMkLst>
          <pc:docMk/>
          <pc:sldMk cId="3040291978" sldId="342"/>
        </pc:sldMkLst>
      </pc:sldChg>
      <pc:sldChg chg="addSp delSp modSp add mod ord delAnim modAnim modShow">
        <pc:chgData name="Hakima Laribi" userId="801ab3f2-b582-423d-95b6-cfe2c017ca7a" providerId="ADAL" clId="{CD8E1C85-2508-4568-8557-2B8F902CFA3A}" dt="2024-12-06T13:59:07.847" v="6599" actId="20577"/>
        <pc:sldMkLst>
          <pc:docMk/>
          <pc:sldMk cId="499433813" sldId="343"/>
        </pc:sldMkLst>
        <pc:spChg chg="add del">
          <ac:chgData name="Hakima Laribi" userId="801ab3f2-b582-423d-95b6-cfe2c017ca7a" providerId="ADAL" clId="{CD8E1C85-2508-4568-8557-2B8F902CFA3A}" dt="2024-12-05T16:34:28.367" v="3806" actId="478"/>
          <ac:spMkLst>
            <pc:docMk/>
            <pc:sldMk cId="499433813" sldId="343"/>
            <ac:spMk id="3" creationId="{00000000-0000-0000-0000-000000000000}"/>
          </ac:spMkLst>
        </pc:spChg>
        <pc:spChg chg="add del">
          <ac:chgData name="Hakima Laribi" userId="801ab3f2-b582-423d-95b6-cfe2c017ca7a" providerId="ADAL" clId="{CD8E1C85-2508-4568-8557-2B8F902CFA3A}" dt="2024-12-05T16:34:30.815" v="3807" actId="478"/>
          <ac:spMkLst>
            <pc:docMk/>
            <pc:sldMk cId="499433813" sldId="343"/>
            <ac:spMk id="4" creationId="{BBBB3401-D8B9-FA68-C144-E8C5D56066F3}"/>
          </ac:spMkLst>
        </pc:spChg>
        <pc:spChg chg="add mod">
          <ac:chgData name="Hakima Laribi" userId="801ab3f2-b582-423d-95b6-cfe2c017ca7a" providerId="ADAL" clId="{CD8E1C85-2508-4568-8557-2B8F902CFA3A}" dt="2024-12-05T16:34:26.553" v="3805" actId="478"/>
          <ac:spMkLst>
            <pc:docMk/>
            <pc:sldMk cId="499433813" sldId="343"/>
            <ac:spMk id="5" creationId="{C566E3C6-7ED8-D724-099E-E4A1B6359249}"/>
          </ac:spMkLst>
        </pc:spChg>
        <pc:spChg chg="add del mod">
          <ac:chgData name="Hakima Laribi" userId="801ab3f2-b582-423d-95b6-cfe2c017ca7a" providerId="ADAL" clId="{CD8E1C85-2508-4568-8557-2B8F902CFA3A}" dt="2024-12-05T16:34:32.737" v="3808" actId="478"/>
          <ac:spMkLst>
            <pc:docMk/>
            <pc:sldMk cId="499433813" sldId="343"/>
            <ac:spMk id="6" creationId="{257E7F5B-BCCB-9224-5057-7D75A81EC87E}"/>
          </ac:spMkLst>
        </pc:spChg>
        <pc:spChg chg="add del">
          <ac:chgData name="Hakima Laribi" userId="801ab3f2-b582-423d-95b6-cfe2c017ca7a" providerId="ADAL" clId="{CD8E1C85-2508-4568-8557-2B8F902CFA3A}" dt="2024-12-05T16:34:30.815" v="3807" actId="478"/>
          <ac:spMkLst>
            <pc:docMk/>
            <pc:sldMk cId="499433813" sldId="343"/>
            <ac:spMk id="7" creationId="{2158E483-AC3A-C41C-D52C-D388C4EF2E7F}"/>
          </ac:spMkLst>
        </pc:spChg>
        <pc:spChg chg="add del">
          <ac:chgData name="Hakima Laribi" userId="801ab3f2-b582-423d-95b6-cfe2c017ca7a" providerId="ADAL" clId="{CD8E1C85-2508-4568-8557-2B8F902CFA3A}" dt="2024-12-05T16:34:30.815" v="3807" actId="478"/>
          <ac:spMkLst>
            <pc:docMk/>
            <pc:sldMk cId="499433813" sldId="343"/>
            <ac:spMk id="8" creationId="{D853CFC8-D941-0D0C-3BFB-D6DC1407C1F7}"/>
          </ac:spMkLst>
        </pc:spChg>
        <pc:spChg chg="add del">
          <ac:chgData name="Hakima Laribi" userId="801ab3f2-b582-423d-95b6-cfe2c017ca7a" providerId="ADAL" clId="{CD8E1C85-2508-4568-8557-2B8F902CFA3A}" dt="2024-12-05T16:34:30.815" v="3807" actId="478"/>
          <ac:spMkLst>
            <pc:docMk/>
            <pc:sldMk cId="499433813" sldId="343"/>
            <ac:spMk id="10" creationId="{94429401-DC60-5124-EC77-5D5ABE38F23A}"/>
          </ac:spMkLst>
        </pc:spChg>
        <pc:spChg chg="mod">
          <ac:chgData name="Hakima Laribi" userId="801ab3f2-b582-423d-95b6-cfe2c017ca7a" providerId="ADAL" clId="{CD8E1C85-2508-4568-8557-2B8F902CFA3A}" dt="2024-12-06T13:58:01.249" v="6595" actId="14100"/>
          <ac:spMkLst>
            <pc:docMk/>
            <pc:sldMk cId="499433813" sldId="343"/>
            <ac:spMk id="11" creationId="{89770281-D7A9-A736-B788-23C82DB7542A}"/>
          </ac:spMkLst>
        </pc:spChg>
        <pc:spChg chg="add del mod">
          <ac:chgData name="Hakima Laribi" userId="801ab3f2-b582-423d-95b6-cfe2c017ca7a" providerId="ADAL" clId="{CD8E1C85-2508-4568-8557-2B8F902CFA3A}" dt="2024-12-06T13:57:22.605" v="6563" actId="478"/>
          <ac:spMkLst>
            <pc:docMk/>
            <pc:sldMk cId="499433813" sldId="343"/>
            <ac:spMk id="26" creationId="{21A14C21-E726-865A-5856-B50FAC4FBD11}"/>
          </ac:spMkLst>
        </pc:spChg>
        <pc:spChg chg="add del mod">
          <ac:chgData name="Hakima Laribi" userId="801ab3f2-b582-423d-95b6-cfe2c017ca7a" providerId="ADAL" clId="{CD8E1C85-2508-4568-8557-2B8F902CFA3A}" dt="2024-12-06T13:57:22.605" v="6563" actId="478"/>
          <ac:spMkLst>
            <pc:docMk/>
            <pc:sldMk cId="499433813" sldId="343"/>
            <ac:spMk id="27" creationId="{A1DA0FCE-D25F-A379-06BC-758CAFBB40A8}"/>
          </ac:spMkLst>
        </pc:spChg>
        <pc:spChg chg="add del mod">
          <ac:chgData name="Hakima Laribi" userId="801ab3f2-b582-423d-95b6-cfe2c017ca7a" providerId="ADAL" clId="{CD8E1C85-2508-4568-8557-2B8F902CFA3A}" dt="2024-12-06T13:57:22.605" v="6563" actId="478"/>
          <ac:spMkLst>
            <pc:docMk/>
            <pc:sldMk cId="499433813" sldId="343"/>
            <ac:spMk id="32" creationId="{3319C37B-097D-77C8-9232-00556D7E409D}"/>
          </ac:spMkLst>
        </pc:spChg>
        <pc:spChg chg="add del mod">
          <ac:chgData name="Hakima Laribi" userId="801ab3f2-b582-423d-95b6-cfe2c017ca7a" providerId="ADAL" clId="{CD8E1C85-2508-4568-8557-2B8F902CFA3A}" dt="2024-12-06T13:57:22.605" v="6563" actId="478"/>
          <ac:spMkLst>
            <pc:docMk/>
            <pc:sldMk cId="499433813" sldId="343"/>
            <ac:spMk id="34" creationId="{78167C96-DB3B-5D64-47C2-DDF0E23B706D}"/>
          </ac:spMkLst>
        </pc:spChg>
        <pc:spChg chg="add del mod">
          <ac:chgData name="Hakima Laribi" userId="801ab3f2-b582-423d-95b6-cfe2c017ca7a" providerId="ADAL" clId="{CD8E1C85-2508-4568-8557-2B8F902CFA3A}" dt="2024-12-06T13:57:22.605" v="6563" actId="478"/>
          <ac:spMkLst>
            <pc:docMk/>
            <pc:sldMk cId="499433813" sldId="343"/>
            <ac:spMk id="35" creationId="{30AF7EF7-251B-11E9-C53A-A13556AF596A}"/>
          </ac:spMkLst>
        </pc:spChg>
        <pc:spChg chg="add del mod">
          <ac:chgData name="Hakima Laribi" userId="801ab3f2-b582-423d-95b6-cfe2c017ca7a" providerId="ADAL" clId="{CD8E1C85-2508-4568-8557-2B8F902CFA3A}" dt="2024-12-06T13:57:50.657" v="6565" actId="478"/>
          <ac:spMkLst>
            <pc:docMk/>
            <pc:sldMk cId="499433813" sldId="343"/>
            <ac:spMk id="36" creationId="{0C22F532-1AEB-CEE2-1F5B-F8CC50EE463F}"/>
          </ac:spMkLst>
        </pc:spChg>
        <pc:spChg chg="add del mod">
          <ac:chgData name="Hakima Laribi" userId="801ab3f2-b582-423d-95b6-cfe2c017ca7a" providerId="ADAL" clId="{CD8E1C85-2508-4568-8557-2B8F902CFA3A}" dt="2024-12-06T13:57:22.605" v="6563" actId="478"/>
          <ac:spMkLst>
            <pc:docMk/>
            <pc:sldMk cId="499433813" sldId="343"/>
            <ac:spMk id="37" creationId="{C005C5A4-446C-A03F-B274-036752F1022F}"/>
          </ac:spMkLst>
        </pc:spChg>
        <pc:spChg chg="add del mod">
          <ac:chgData name="Hakima Laribi" userId="801ab3f2-b582-423d-95b6-cfe2c017ca7a" providerId="ADAL" clId="{CD8E1C85-2508-4568-8557-2B8F902CFA3A}" dt="2024-12-05T16:44:20.696" v="4026" actId="478"/>
          <ac:spMkLst>
            <pc:docMk/>
            <pc:sldMk cId="499433813" sldId="343"/>
            <ac:spMk id="38" creationId="{0E16857B-C0FD-9310-62DC-4D23442C055F}"/>
          </ac:spMkLst>
        </pc:spChg>
        <pc:spChg chg="add del mod">
          <ac:chgData name="Hakima Laribi" userId="801ab3f2-b582-423d-95b6-cfe2c017ca7a" providerId="ADAL" clId="{CD8E1C85-2508-4568-8557-2B8F902CFA3A}" dt="2024-12-06T13:57:22.605" v="6563" actId="478"/>
          <ac:spMkLst>
            <pc:docMk/>
            <pc:sldMk cId="499433813" sldId="343"/>
            <ac:spMk id="39" creationId="{7D8B266E-45FA-8494-CB5E-973D7A195313}"/>
          </ac:spMkLst>
        </pc:spChg>
        <pc:spChg chg="add del mod">
          <ac:chgData name="Hakima Laribi" userId="801ab3f2-b582-423d-95b6-cfe2c017ca7a" providerId="ADAL" clId="{CD8E1C85-2508-4568-8557-2B8F902CFA3A}" dt="2024-12-06T13:57:22.605" v="6563" actId="478"/>
          <ac:spMkLst>
            <pc:docMk/>
            <pc:sldMk cId="499433813" sldId="343"/>
            <ac:spMk id="40" creationId="{C6548298-CAFE-10C9-6605-F3F79CC52C17}"/>
          </ac:spMkLst>
        </pc:spChg>
        <pc:spChg chg="add del mod">
          <ac:chgData name="Hakima Laribi" userId="801ab3f2-b582-423d-95b6-cfe2c017ca7a" providerId="ADAL" clId="{CD8E1C85-2508-4568-8557-2B8F902CFA3A}" dt="2024-12-06T13:57:27.029" v="6564" actId="478"/>
          <ac:spMkLst>
            <pc:docMk/>
            <pc:sldMk cId="499433813" sldId="343"/>
            <ac:spMk id="41" creationId="{2E48D658-C331-36A6-CCC9-1CBC5223A461}"/>
          </ac:spMkLst>
        </pc:spChg>
        <pc:graphicFrameChg chg="add del">
          <ac:chgData name="Hakima Laribi" userId="801ab3f2-b582-423d-95b6-cfe2c017ca7a" providerId="ADAL" clId="{CD8E1C85-2508-4568-8557-2B8F902CFA3A}" dt="2024-12-05T16:34:30.815" v="3807" actId="478"/>
          <ac:graphicFrameMkLst>
            <pc:docMk/>
            <pc:sldMk cId="499433813" sldId="343"/>
            <ac:graphicFrameMk id="2" creationId="{BE7AA575-C107-E5EA-0878-2F5393DB59DF}"/>
          </ac:graphicFrameMkLst>
        </pc:graphicFrameChg>
        <pc:graphicFrameChg chg="add mod modGraphic">
          <ac:chgData name="Hakima Laribi" userId="801ab3f2-b582-423d-95b6-cfe2c017ca7a" providerId="ADAL" clId="{CD8E1C85-2508-4568-8557-2B8F902CFA3A}" dt="2024-12-06T13:59:07.847" v="6599" actId="20577"/>
          <ac:graphicFrameMkLst>
            <pc:docMk/>
            <pc:sldMk cId="499433813" sldId="343"/>
            <ac:graphicFrameMk id="42" creationId="{3BF1984A-0301-D180-CA81-25A8C0C4CEDB}"/>
          </ac:graphicFrameMkLst>
        </pc:graphicFrameChg>
        <pc:picChg chg="add del mod">
          <ac:chgData name="Hakima Laribi" userId="801ab3f2-b582-423d-95b6-cfe2c017ca7a" providerId="ADAL" clId="{CD8E1C85-2508-4568-8557-2B8F902CFA3A}" dt="2024-12-06T13:57:22.605" v="6563" actId="478"/>
          <ac:picMkLst>
            <pc:docMk/>
            <pc:sldMk cId="499433813" sldId="343"/>
            <ac:picMk id="12" creationId="{38F95009-D979-D8E1-929C-9AA8733CBB19}"/>
          </ac:picMkLst>
        </pc:picChg>
        <pc:picChg chg="add del mod">
          <ac:chgData name="Hakima Laribi" userId="801ab3f2-b582-423d-95b6-cfe2c017ca7a" providerId="ADAL" clId="{CD8E1C85-2508-4568-8557-2B8F902CFA3A}" dt="2024-12-06T13:57:52.084" v="6566" actId="478"/>
          <ac:picMkLst>
            <pc:docMk/>
            <pc:sldMk cId="499433813" sldId="343"/>
            <ac:picMk id="29" creationId="{DF5FC3FB-1DAC-30CF-14F0-AC1E9BEE39C8}"/>
          </ac:picMkLst>
        </pc:picChg>
        <pc:picChg chg="add mod">
          <ac:chgData name="Hakima Laribi" userId="801ab3f2-b582-423d-95b6-cfe2c017ca7a" providerId="ADAL" clId="{CD8E1C85-2508-4568-8557-2B8F902CFA3A}" dt="2024-12-05T16:40:23.098" v="3849"/>
          <ac:picMkLst>
            <pc:docMk/>
            <pc:sldMk cId="499433813" sldId="343"/>
            <ac:picMk id="33" creationId="{CF5CDA66-9BF1-154C-FD52-A23D075A25C5}"/>
          </ac:picMkLst>
        </pc:picChg>
        <pc:cxnChg chg="add del">
          <ac:chgData name="Hakima Laribi" userId="801ab3f2-b582-423d-95b6-cfe2c017ca7a" providerId="ADAL" clId="{CD8E1C85-2508-4568-8557-2B8F902CFA3A}" dt="2024-12-05T16:34:30.815" v="3807" actId="478"/>
          <ac:cxnSpMkLst>
            <pc:docMk/>
            <pc:sldMk cId="499433813" sldId="343"/>
            <ac:cxnSpMk id="13" creationId="{264AFB5E-959A-A6FB-A11E-2D4D1660BF33}"/>
          </ac:cxnSpMkLst>
        </pc:cxnChg>
        <pc:cxnChg chg="add del mod">
          <ac:chgData name="Hakima Laribi" userId="801ab3f2-b582-423d-95b6-cfe2c017ca7a" providerId="ADAL" clId="{CD8E1C85-2508-4568-8557-2B8F902CFA3A}" dt="2024-12-06T13:57:22.605" v="6563" actId="478"/>
          <ac:cxnSpMkLst>
            <pc:docMk/>
            <pc:sldMk cId="499433813" sldId="343"/>
            <ac:cxnSpMk id="14" creationId="{CFB5C10B-E1D8-A856-CF83-44A84FB68303}"/>
          </ac:cxnSpMkLst>
        </pc:cxnChg>
        <pc:cxnChg chg="add del">
          <ac:chgData name="Hakima Laribi" userId="801ab3f2-b582-423d-95b6-cfe2c017ca7a" providerId="ADAL" clId="{CD8E1C85-2508-4568-8557-2B8F902CFA3A}" dt="2024-12-05T16:34:30.815" v="3807" actId="478"/>
          <ac:cxnSpMkLst>
            <pc:docMk/>
            <pc:sldMk cId="499433813" sldId="343"/>
            <ac:cxnSpMk id="16" creationId="{76C2D7DA-E878-D2BC-9465-9561F12761C3}"/>
          </ac:cxnSpMkLst>
        </pc:cxnChg>
        <pc:cxnChg chg="add del">
          <ac:chgData name="Hakima Laribi" userId="801ab3f2-b582-423d-95b6-cfe2c017ca7a" providerId="ADAL" clId="{CD8E1C85-2508-4568-8557-2B8F902CFA3A}" dt="2024-12-05T16:34:30.815" v="3807" actId="478"/>
          <ac:cxnSpMkLst>
            <pc:docMk/>
            <pc:sldMk cId="499433813" sldId="343"/>
            <ac:cxnSpMk id="17" creationId="{DA833EC4-00D7-5804-7C80-D20269168CC1}"/>
          </ac:cxnSpMkLst>
        </pc:cxnChg>
        <pc:cxnChg chg="add del">
          <ac:chgData name="Hakima Laribi" userId="801ab3f2-b582-423d-95b6-cfe2c017ca7a" providerId="ADAL" clId="{CD8E1C85-2508-4568-8557-2B8F902CFA3A}" dt="2024-12-05T16:34:30.815" v="3807" actId="478"/>
          <ac:cxnSpMkLst>
            <pc:docMk/>
            <pc:sldMk cId="499433813" sldId="343"/>
            <ac:cxnSpMk id="18" creationId="{098A8344-30FE-A0BB-86B4-E830C9D5B437}"/>
          </ac:cxnSpMkLst>
        </pc:cxnChg>
        <pc:cxnChg chg="add del mod">
          <ac:chgData name="Hakima Laribi" userId="801ab3f2-b582-423d-95b6-cfe2c017ca7a" providerId="ADAL" clId="{CD8E1C85-2508-4568-8557-2B8F902CFA3A}" dt="2024-12-06T13:57:22.605" v="6563" actId="478"/>
          <ac:cxnSpMkLst>
            <pc:docMk/>
            <pc:sldMk cId="499433813" sldId="343"/>
            <ac:cxnSpMk id="22" creationId="{DF797136-3245-8E63-47A1-98395F2F4E2E}"/>
          </ac:cxnSpMkLst>
        </pc:cxnChg>
        <pc:cxnChg chg="add del mod">
          <ac:chgData name="Hakima Laribi" userId="801ab3f2-b582-423d-95b6-cfe2c017ca7a" providerId="ADAL" clId="{CD8E1C85-2508-4568-8557-2B8F902CFA3A}" dt="2024-12-06T13:57:22.605" v="6563" actId="478"/>
          <ac:cxnSpMkLst>
            <pc:docMk/>
            <pc:sldMk cId="499433813" sldId="343"/>
            <ac:cxnSpMk id="31" creationId="{B6B19CD9-0287-46BA-CE35-384A79B33289}"/>
          </ac:cxnSpMkLst>
        </pc:cxnChg>
      </pc:sldChg>
      <pc:sldChg chg="del">
        <pc:chgData name="Hakima Laribi" userId="801ab3f2-b582-423d-95b6-cfe2c017ca7a" providerId="ADAL" clId="{CD8E1C85-2508-4568-8557-2B8F902CFA3A}" dt="2024-12-04T20:35:38.337" v="11" actId="47"/>
        <pc:sldMkLst>
          <pc:docMk/>
          <pc:sldMk cId="1271110482" sldId="343"/>
        </pc:sldMkLst>
      </pc:sldChg>
      <pc:sldChg chg="addSp delSp modSp add mod modAnim">
        <pc:chgData name="Hakima Laribi" userId="801ab3f2-b582-423d-95b6-cfe2c017ca7a" providerId="ADAL" clId="{CD8E1C85-2508-4568-8557-2B8F902CFA3A}" dt="2024-12-06T03:54:27.806" v="6561"/>
        <pc:sldMkLst>
          <pc:docMk/>
          <pc:sldMk cId="472966958" sldId="344"/>
        </pc:sldMkLst>
        <pc:spChg chg="add del mod">
          <ac:chgData name="Hakima Laribi" userId="801ab3f2-b582-423d-95b6-cfe2c017ca7a" providerId="ADAL" clId="{CD8E1C85-2508-4568-8557-2B8F902CFA3A}" dt="2024-12-05T16:45:11.490" v="4044" actId="478"/>
          <ac:spMkLst>
            <pc:docMk/>
            <pc:sldMk cId="472966958" sldId="344"/>
            <ac:spMk id="2" creationId="{AC30A924-503D-AD51-F49B-2764F29524D0}"/>
          </ac:spMkLst>
        </pc:spChg>
        <pc:spChg chg="add mod">
          <ac:chgData name="Hakima Laribi" userId="801ab3f2-b582-423d-95b6-cfe2c017ca7a" providerId="ADAL" clId="{CD8E1C85-2508-4568-8557-2B8F902CFA3A}" dt="2024-12-06T02:22:06.048" v="5398" actId="1076"/>
          <ac:spMkLst>
            <pc:docMk/>
            <pc:sldMk cId="472966958" sldId="344"/>
            <ac:spMk id="5" creationId="{A0B569C0-EA49-1A6F-BDCE-5A5AAB8BF59E}"/>
          </ac:spMkLst>
        </pc:spChg>
        <pc:spChg chg="add mod">
          <ac:chgData name="Hakima Laribi" userId="801ab3f2-b582-423d-95b6-cfe2c017ca7a" providerId="ADAL" clId="{CD8E1C85-2508-4568-8557-2B8F902CFA3A}" dt="2024-12-06T02:22:11.700" v="5402" actId="113"/>
          <ac:spMkLst>
            <pc:docMk/>
            <pc:sldMk cId="472966958" sldId="344"/>
            <ac:spMk id="6" creationId="{FE354D1D-C638-C0E3-F824-A2D8208C0589}"/>
          </ac:spMkLst>
        </pc:spChg>
        <pc:spChg chg="add mod">
          <ac:chgData name="Hakima Laribi" userId="801ab3f2-b582-423d-95b6-cfe2c017ca7a" providerId="ADAL" clId="{CD8E1C85-2508-4568-8557-2B8F902CFA3A}" dt="2024-12-06T02:23:11.905" v="5415" actId="1076"/>
          <ac:spMkLst>
            <pc:docMk/>
            <pc:sldMk cId="472966958" sldId="344"/>
            <ac:spMk id="7" creationId="{FC98A947-1C9F-7728-C166-81C076E5C069}"/>
          </ac:spMkLst>
        </pc:spChg>
        <pc:spChg chg="add mod">
          <ac:chgData name="Hakima Laribi" userId="801ab3f2-b582-423d-95b6-cfe2c017ca7a" providerId="ADAL" clId="{CD8E1C85-2508-4568-8557-2B8F902CFA3A}" dt="2024-12-06T02:23:19.752" v="5420" actId="20577"/>
          <ac:spMkLst>
            <pc:docMk/>
            <pc:sldMk cId="472966958" sldId="344"/>
            <ac:spMk id="8" creationId="{F5EFCAAF-20E8-A980-5AAE-F797EBA00F88}"/>
          </ac:spMkLst>
        </pc:spChg>
        <pc:spChg chg="add mod">
          <ac:chgData name="Hakima Laribi" userId="801ab3f2-b582-423d-95b6-cfe2c017ca7a" providerId="ADAL" clId="{CD8E1C85-2508-4568-8557-2B8F902CFA3A}" dt="2024-12-06T02:23:30.235" v="5424" actId="20577"/>
          <ac:spMkLst>
            <pc:docMk/>
            <pc:sldMk cId="472966958" sldId="344"/>
            <ac:spMk id="9" creationId="{9E791439-F7CE-661E-FE04-6E32CC555209}"/>
          </ac:spMkLst>
        </pc:spChg>
        <pc:spChg chg="add mod">
          <ac:chgData name="Hakima Laribi" userId="801ab3f2-b582-423d-95b6-cfe2c017ca7a" providerId="ADAL" clId="{CD8E1C85-2508-4568-8557-2B8F902CFA3A}" dt="2024-12-06T02:23:38.845" v="5428" actId="20577"/>
          <ac:spMkLst>
            <pc:docMk/>
            <pc:sldMk cId="472966958" sldId="344"/>
            <ac:spMk id="10" creationId="{73B84193-7574-A4AF-DA3F-BE8124E717DE}"/>
          </ac:spMkLst>
        </pc:spChg>
        <pc:spChg chg="mod">
          <ac:chgData name="Hakima Laribi" userId="801ab3f2-b582-423d-95b6-cfe2c017ca7a" providerId="ADAL" clId="{CD8E1C85-2508-4568-8557-2B8F902CFA3A}" dt="2024-12-06T02:20:57.543" v="5352" actId="14100"/>
          <ac:spMkLst>
            <pc:docMk/>
            <pc:sldMk cId="472966958" sldId="344"/>
            <ac:spMk id="11" creationId="{89770281-D7A9-A736-B788-23C82DB7542A}"/>
          </ac:spMkLst>
        </pc:spChg>
        <pc:spChg chg="add mod">
          <ac:chgData name="Hakima Laribi" userId="801ab3f2-b582-423d-95b6-cfe2c017ca7a" providerId="ADAL" clId="{CD8E1C85-2508-4568-8557-2B8F902CFA3A}" dt="2024-12-06T02:23:48.140" v="5432" actId="20577"/>
          <ac:spMkLst>
            <pc:docMk/>
            <pc:sldMk cId="472966958" sldId="344"/>
            <ac:spMk id="13" creationId="{E05DE1FA-6EFD-6A4A-614B-559E08E6AD5F}"/>
          </ac:spMkLst>
        </pc:spChg>
        <pc:spChg chg="add mod">
          <ac:chgData name="Hakima Laribi" userId="801ab3f2-b582-423d-95b6-cfe2c017ca7a" providerId="ADAL" clId="{CD8E1C85-2508-4568-8557-2B8F902CFA3A}" dt="2024-12-06T02:24:05.801" v="5439" actId="20577"/>
          <ac:spMkLst>
            <pc:docMk/>
            <pc:sldMk cId="472966958" sldId="344"/>
            <ac:spMk id="15" creationId="{201CED7A-74A6-3199-45C3-F3E7564C9629}"/>
          </ac:spMkLst>
        </pc:spChg>
        <pc:spChg chg="add mod">
          <ac:chgData name="Hakima Laribi" userId="801ab3f2-b582-423d-95b6-cfe2c017ca7a" providerId="ADAL" clId="{CD8E1C85-2508-4568-8557-2B8F902CFA3A}" dt="2024-12-06T02:24:24.292" v="5452" actId="20577"/>
          <ac:spMkLst>
            <pc:docMk/>
            <pc:sldMk cId="472966958" sldId="344"/>
            <ac:spMk id="16" creationId="{34879F9E-F270-F3AD-A0A1-98BF31CB5FA1}"/>
          </ac:spMkLst>
        </pc:spChg>
        <pc:spChg chg="del">
          <ac:chgData name="Hakima Laribi" userId="801ab3f2-b582-423d-95b6-cfe2c017ca7a" providerId="ADAL" clId="{CD8E1C85-2508-4568-8557-2B8F902CFA3A}" dt="2024-12-05T16:45:06.487" v="4041" actId="478"/>
          <ac:spMkLst>
            <pc:docMk/>
            <pc:sldMk cId="472966958" sldId="344"/>
            <ac:spMk id="26" creationId="{21A14C21-E726-865A-5856-B50FAC4FBD11}"/>
          </ac:spMkLst>
        </pc:spChg>
        <pc:spChg chg="del">
          <ac:chgData name="Hakima Laribi" userId="801ab3f2-b582-423d-95b6-cfe2c017ca7a" providerId="ADAL" clId="{CD8E1C85-2508-4568-8557-2B8F902CFA3A}" dt="2024-12-05T16:45:06.487" v="4041" actId="478"/>
          <ac:spMkLst>
            <pc:docMk/>
            <pc:sldMk cId="472966958" sldId="344"/>
            <ac:spMk id="27" creationId="{A1DA0FCE-D25F-A379-06BC-758CAFBB40A8}"/>
          </ac:spMkLst>
        </pc:spChg>
        <pc:spChg chg="del">
          <ac:chgData name="Hakima Laribi" userId="801ab3f2-b582-423d-95b6-cfe2c017ca7a" providerId="ADAL" clId="{CD8E1C85-2508-4568-8557-2B8F902CFA3A}" dt="2024-12-05T16:45:06.487" v="4041" actId="478"/>
          <ac:spMkLst>
            <pc:docMk/>
            <pc:sldMk cId="472966958" sldId="344"/>
            <ac:spMk id="32" creationId="{3319C37B-097D-77C8-9232-00556D7E409D}"/>
          </ac:spMkLst>
        </pc:spChg>
        <pc:spChg chg="del">
          <ac:chgData name="Hakima Laribi" userId="801ab3f2-b582-423d-95b6-cfe2c017ca7a" providerId="ADAL" clId="{CD8E1C85-2508-4568-8557-2B8F902CFA3A}" dt="2024-12-05T16:45:06.487" v="4041" actId="478"/>
          <ac:spMkLst>
            <pc:docMk/>
            <pc:sldMk cId="472966958" sldId="344"/>
            <ac:spMk id="34" creationId="{78167C96-DB3B-5D64-47C2-DDF0E23B706D}"/>
          </ac:spMkLst>
        </pc:spChg>
        <pc:spChg chg="del">
          <ac:chgData name="Hakima Laribi" userId="801ab3f2-b582-423d-95b6-cfe2c017ca7a" providerId="ADAL" clId="{CD8E1C85-2508-4568-8557-2B8F902CFA3A}" dt="2024-12-05T16:45:09.757" v="4043" actId="478"/>
          <ac:spMkLst>
            <pc:docMk/>
            <pc:sldMk cId="472966958" sldId="344"/>
            <ac:spMk id="35" creationId="{30AF7EF7-251B-11E9-C53A-A13556AF596A}"/>
          </ac:spMkLst>
        </pc:spChg>
        <pc:spChg chg="del">
          <ac:chgData name="Hakima Laribi" userId="801ab3f2-b582-423d-95b6-cfe2c017ca7a" providerId="ADAL" clId="{CD8E1C85-2508-4568-8557-2B8F902CFA3A}" dt="2024-12-05T16:45:14.020" v="4045" actId="478"/>
          <ac:spMkLst>
            <pc:docMk/>
            <pc:sldMk cId="472966958" sldId="344"/>
            <ac:spMk id="36" creationId="{0C22F532-1AEB-CEE2-1F5B-F8CC50EE463F}"/>
          </ac:spMkLst>
        </pc:spChg>
        <pc:spChg chg="del">
          <ac:chgData name="Hakima Laribi" userId="801ab3f2-b582-423d-95b6-cfe2c017ca7a" providerId="ADAL" clId="{CD8E1C85-2508-4568-8557-2B8F902CFA3A}" dt="2024-12-05T16:45:06.487" v="4041" actId="478"/>
          <ac:spMkLst>
            <pc:docMk/>
            <pc:sldMk cId="472966958" sldId="344"/>
            <ac:spMk id="37" creationId="{C005C5A4-446C-A03F-B274-036752F1022F}"/>
          </ac:spMkLst>
        </pc:spChg>
        <pc:spChg chg="del">
          <ac:chgData name="Hakima Laribi" userId="801ab3f2-b582-423d-95b6-cfe2c017ca7a" providerId="ADAL" clId="{CD8E1C85-2508-4568-8557-2B8F902CFA3A}" dt="2024-12-05T16:45:06.487" v="4041" actId="478"/>
          <ac:spMkLst>
            <pc:docMk/>
            <pc:sldMk cId="472966958" sldId="344"/>
            <ac:spMk id="39" creationId="{7D8B266E-45FA-8494-CB5E-973D7A195313}"/>
          </ac:spMkLst>
        </pc:spChg>
        <pc:picChg chg="add mod">
          <ac:chgData name="Hakima Laribi" userId="801ab3f2-b582-423d-95b6-cfe2c017ca7a" providerId="ADAL" clId="{CD8E1C85-2508-4568-8557-2B8F902CFA3A}" dt="2024-12-06T02:22:07.580" v="5400" actId="1036"/>
          <ac:picMkLst>
            <pc:docMk/>
            <pc:sldMk cId="472966958" sldId="344"/>
            <ac:picMk id="4" creationId="{5FF9B7FF-4D7D-1D64-2A0C-40BCA0E95A6F}"/>
          </ac:picMkLst>
        </pc:picChg>
        <pc:picChg chg="del">
          <ac:chgData name="Hakima Laribi" userId="801ab3f2-b582-423d-95b6-cfe2c017ca7a" providerId="ADAL" clId="{CD8E1C85-2508-4568-8557-2B8F902CFA3A}" dt="2024-12-05T16:45:07.489" v="4042" actId="478"/>
          <ac:picMkLst>
            <pc:docMk/>
            <pc:sldMk cId="472966958" sldId="344"/>
            <ac:picMk id="12" creationId="{38F95009-D979-D8E1-929C-9AA8733CBB19}"/>
          </ac:picMkLst>
        </pc:picChg>
        <pc:picChg chg="del">
          <ac:chgData name="Hakima Laribi" userId="801ab3f2-b582-423d-95b6-cfe2c017ca7a" providerId="ADAL" clId="{CD8E1C85-2508-4568-8557-2B8F902CFA3A}" dt="2024-12-05T16:45:06.487" v="4041" actId="478"/>
          <ac:picMkLst>
            <pc:docMk/>
            <pc:sldMk cId="472966958" sldId="344"/>
            <ac:picMk id="29" creationId="{DF5FC3FB-1DAC-30CF-14F0-AC1E9BEE39C8}"/>
          </ac:picMkLst>
        </pc:picChg>
        <pc:cxnChg chg="del">
          <ac:chgData name="Hakima Laribi" userId="801ab3f2-b582-423d-95b6-cfe2c017ca7a" providerId="ADAL" clId="{CD8E1C85-2508-4568-8557-2B8F902CFA3A}" dt="2024-12-05T16:45:06.487" v="4041" actId="478"/>
          <ac:cxnSpMkLst>
            <pc:docMk/>
            <pc:sldMk cId="472966958" sldId="344"/>
            <ac:cxnSpMk id="14" creationId="{CFB5C10B-E1D8-A856-CF83-44A84FB68303}"/>
          </ac:cxnSpMkLst>
        </pc:cxnChg>
        <pc:cxnChg chg="add mod">
          <ac:chgData name="Hakima Laribi" userId="801ab3f2-b582-423d-95b6-cfe2c017ca7a" providerId="ADAL" clId="{CD8E1C85-2508-4568-8557-2B8F902CFA3A}" dt="2024-12-06T02:24:40.135" v="5454" actId="1582"/>
          <ac:cxnSpMkLst>
            <pc:docMk/>
            <pc:sldMk cId="472966958" sldId="344"/>
            <ac:cxnSpMk id="18" creationId="{E508E93D-CD63-4DD1-59AD-E7165E33AD58}"/>
          </ac:cxnSpMkLst>
        </pc:cxnChg>
        <pc:cxnChg chg="del">
          <ac:chgData name="Hakima Laribi" userId="801ab3f2-b582-423d-95b6-cfe2c017ca7a" providerId="ADAL" clId="{CD8E1C85-2508-4568-8557-2B8F902CFA3A}" dt="2024-12-05T16:45:06.487" v="4041" actId="478"/>
          <ac:cxnSpMkLst>
            <pc:docMk/>
            <pc:sldMk cId="472966958" sldId="344"/>
            <ac:cxnSpMk id="22" creationId="{DF797136-3245-8E63-47A1-98395F2F4E2E}"/>
          </ac:cxnSpMkLst>
        </pc:cxnChg>
        <pc:cxnChg chg="del">
          <ac:chgData name="Hakima Laribi" userId="801ab3f2-b582-423d-95b6-cfe2c017ca7a" providerId="ADAL" clId="{CD8E1C85-2508-4568-8557-2B8F902CFA3A}" dt="2024-12-05T16:45:06.487" v="4041" actId="478"/>
          <ac:cxnSpMkLst>
            <pc:docMk/>
            <pc:sldMk cId="472966958" sldId="344"/>
            <ac:cxnSpMk id="31" creationId="{B6B19CD9-0287-46BA-CE35-384A79B33289}"/>
          </ac:cxnSpMkLst>
        </pc:cxnChg>
      </pc:sldChg>
      <pc:sldChg chg="del">
        <pc:chgData name="Hakima Laribi" userId="801ab3f2-b582-423d-95b6-cfe2c017ca7a" providerId="ADAL" clId="{CD8E1C85-2508-4568-8557-2B8F902CFA3A}" dt="2024-12-04T20:35:38.575" v="12" actId="47"/>
        <pc:sldMkLst>
          <pc:docMk/>
          <pc:sldMk cId="3065784357" sldId="344"/>
        </pc:sldMkLst>
      </pc:sldChg>
      <pc:sldChg chg="del">
        <pc:chgData name="Hakima Laribi" userId="801ab3f2-b582-423d-95b6-cfe2c017ca7a" providerId="ADAL" clId="{CD8E1C85-2508-4568-8557-2B8F902CFA3A}" dt="2024-12-04T20:35:38.930" v="14" actId="47"/>
        <pc:sldMkLst>
          <pc:docMk/>
          <pc:sldMk cId="701545477" sldId="345"/>
        </pc:sldMkLst>
      </pc:sldChg>
      <pc:sldChg chg="addSp delSp modSp add mod">
        <pc:chgData name="Hakima Laribi" userId="801ab3f2-b582-423d-95b6-cfe2c017ca7a" providerId="ADAL" clId="{CD8E1C85-2508-4568-8557-2B8F902CFA3A}" dt="2024-12-06T02:45:39.087" v="6226" actId="1076"/>
        <pc:sldMkLst>
          <pc:docMk/>
          <pc:sldMk cId="2016290418" sldId="345"/>
        </pc:sldMkLst>
        <pc:spChg chg="add del mod">
          <ac:chgData name="Hakima Laribi" userId="801ab3f2-b582-423d-95b6-cfe2c017ca7a" providerId="ADAL" clId="{CD8E1C85-2508-4568-8557-2B8F902CFA3A}" dt="2024-12-05T17:11:36.799" v="4294" actId="478"/>
          <ac:spMkLst>
            <pc:docMk/>
            <pc:sldMk cId="2016290418" sldId="345"/>
            <ac:spMk id="5" creationId="{E3EEDB20-1AEA-C05E-C47E-4F528385FD52}"/>
          </ac:spMkLst>
        </pc:spChg>
        <pc:spChg chg="del">
          <ac:chgData name="Hakima Laribi" userId="801ab3f2-b582-423d-95b6-cfe2c017ca7a" providerId="ADAL" clId="{CD8E1C85-2508-4568-8557-2B8F902CFA3A}" dt="2024-12-05T17:11:33.332" v="4292" actId="478"/>
          <ac:spMkLst>
            <pc:docMk/>
            <pc:sldMk cId="2016290418" sldId="345"/>
            <ac:spMk id="6" creationId="{AD03B519-03FD-FEC0-67E6-9CBE9034544F}"/>
          </ac:spMkLst>
        </pc:spChg>
        <pc:spChg chg="add mod">
          <ac:chgData name="Hakima Laribi" userId="801ab3f2-b582-423d-95b6-cfe2c017ca7a" providerId="ADAL" clId="{CD8E1C85-2508-4568-8557-2B8F902CFA3A}" dt="2024-12-06T02:43:49.012" v="6209" actId="1076"/>
          <ac:spMkLst>
            <pc:docMk/>
            <pc:sldMk cId="2016290418" sldId="345"/>
            <ac:spMk id="7" creationId="{414965D0-B0FF-B8F0-440E-D909FECC45B4}"/>
          </ac:spMkLst>
        </pc:spChg>
        <pc:spChg chg="add mod">
          <ac:chgData name="Hakima Laribi" userId="801ab3f2-b582-423d-95b6-cfe2c017ca7a" providerId="ADAL" clId="{CD8E1C85-2508-4568-8557-2B8F902CFA3A}" dt="2024-12-06T02:43:49.012" v="6209" actId="1076"/>
          <ac:spMkLst>
            <pc:docMk/>
            <pc:sldMk cId="2016290418" sldId="345"/>
            <ac:spMk id="8" creationId="{AE50A5F5-F354-724D-A2A9-37029A92AD2B}"/>
          </ac:spMkLst>
        </pc:spChg>
        <pc:spChg chg="add mod">
          <ac:chgData name="Hakima Laribi" userId="801ab3f2-b582-423d-95b6-cfe2c017ca7a" providerId="ADAL" clId="{CD8E1C85-2508-4568-8557-2B8F902CFA3A}" dt="2024-12-06T02:43:49.012" v="6209" actId="1076"/>
          <ac:spMkLst>
            <pc:docMk/>
            <pc:sldMk cId="2016290418" sldId="345"/>
            <ac:spMk id="9" creationId="{ECC937EE-C125-8228-DDDD-9A79D8F9A44A}"/>
          </ac:spMkLst>
        </pc:spChg>
        <pc:spChg chg="add mod">
          <ac:chgData name="Hakima Laribi" userId="801ab3f2-b582-423d-95b6-cfe2c017ca7a" providerId="ADAL" clId="{CD8E1C85-2508-4568-8557-2B8F902CFA3A}" dt="2024-12-06T02:43:49.012" v="6209" actId="1076"/>
          <ac:spMkLst>
            <pc:docMk/>
            <pc:sldMk cId="2016290418" sldId="345"/>
            <ac:spMk id="10" creationId="{5ACF0DCA-7D91-090E-78A1-73B579D6617A}"/>
          </ac:spMkLst>
        </pc:spChg>
        <pc:spChg chg="del">
          <ac:chgData name="Hakima Laribi" userId="801ab3f2-b582-423d-95b6-cfe2c017ca7a" providerId="ADAL" clId="{CD8E1C85-2508-4568-8557-2B8F902CFA3A}" dt="2024-12-05T17:11:35.261" v="4293" actId="478"/>
          <ac:spMkLst>
            <pc:docMk/>
            <pc:sldMk cId="2016290418" sldId="345"/>
            <ac:spMk id="11" creationId="{89770281-D7A9-A736-B788-23C82DB7542A}"/>
          </ac:spMkLst>
        </pc:spChg>
        <pc:spChg chg="del">
          <ac:chgData name="Hakima Laribi" userId="801ab3f2-b582-423d-95b6-cfe2c017ca7a" providerId="ADAL" clId="{CD8E1C85-2508-4568-8557-2B8F902CFA3A}" dt="2024-12-05T17:11:30.929" v="4291" actId="478"/>
          <ac:spMkLst>
            <pc:docMk/>
            <pc:sldMk cId="2016290418" sldId="345"/>
            <ac:spMk id="12" creationId="{89DD0B83-9041-7C3F-2D3F-C6AFA683E09D}"/>
          </ac:spMkLst>
        </pc:spChg>
        <pc:spChg chg="del">
          <ac:chgData name="Hakima Laribi" userId="801ab3f2-b582-423d-95b6-cfe2c017ca7a" providerId="ADAL" clId="{CD8E1C85-2508-4568-8557-2B8F902CFA3A}" dt="2024-12-05T17:11:30.929" v="4291" actId="478"/>
          <ac:spMkLst>
            <pc:docMk/>
            <pc:sldMk cId="2016290418" sldId="345"/>
            <ac:spMk id="13" creationId="{098AC631-7C0F-AB80-D3EA-E2FF2FA5EF81}"/>
          </ac:spMkLst>
        </pc:spChg>
        <pc:spChg chg="del">
          <ac:chgData name="Hakima Laribi" userId="801ab3f2-b582-423d-95b6-cfe2c017ca7a" providerId="ADAL" clId="{CD8E1C85-2508-4568-8557-2B8F902CFA3A}" dt="2024-12-05T17:11:30.929" v="4291" actId="478"/>
          <ac:spMkLst>
            <pc:docMk/>
            <pc:sldMk cId="2016290418" sldId="345"/>
            <ac:spMk id="14" creationId="{338B84F8-A074-2ED1-5096-0FF66B7AF280}"/>
          </ac:spMkLst>
        </pc:spChg>
        <pc:spChg chg="add mod">
          <ac:chgData name="Hakima Laribi" userId="801ab3f2-b582-423d-95b6-cfe2c017ca7a" providerId="ADAL" clId="{CD8E1C85-2508-4568-8557-2B8F902CFA3A}" dt="2024-12-06T02:43:49.012" v="6209" actId="1076"/>
          <ac:spMkLst>
            <pc:docMk/>
            <pc:sldMk cId="2016290418" sldId="345"/>
            <ac:spMk id="15" creationId="{36575A69-C136-1C92-2212-9C3046F96592}"/>
          </ac:spMkLst>
        </pc:spChg>
        <pc:spChg chg="add mod">
          <ac:chgData name="Hakima Laribi" userId="801ab3f2-b582-423d-95b6-cfe2c017ca7a" providerId="ADAL" clId="{CD8E1C85-2508-4568-8557-2B8F902CFA3A}" dt="2024-12-06T02:43:49.012" v="6209" actId="1076"/>
          <ac:spMkLst>
            <pc:docMk/>
            <pc:sldMk cId="2016290418" sldId="345"/>
            <ac:spMk id="16" creationId="{218A72D7-D8B1-712F-E505-D0772CD3B3B0}"/>
          </ac:spMkLst>
        </pc:spChg>
        <pc:spChg chg="add mod">
          <ac:chgData name="Hakima Laribi" userId="801ab3f2-b582-423d-95b6-cfe2c017ca7a" providerId="ADAL" clId="{CD8E1C85-2508-4568-8557-2B8F902CFA3A}" dt="2024-12-06T02:43:49.012" v="6209" actId="1076"/>
          <ac:spMkLst>
            <pc:docMk/>
            <pc:sldMk cId="2016290418" sldId="345"/>
            <ac:spMk id="17" creationId="{FC653ED3-1271-A34D-2DAA-BD529C266F4E}"/>
          </ac:spMkLst>
        </pc:spChg>
        <pc:spChg chg="add mod">
          <ac:chgData name="Hakima Laribi" userId="801ab3f2-b582-423d-95b6-cfe2c017ca7a" providerId="ADAL" clId="{CD8E1C85-2508-4568-8557-2B8F902CFA3A}" dt="2024-12-06T02:45:39.087" v="6226" actId="1076"/>
          <ac:spMkLst>
            <pc:docMk/>
            <pc:sldMk cId="2016290418" sldId="345"/>
            <ac:spMk id="18" creationId="{D57E131D-9E10-F6FB-11D0-EDF0813605E3}"/>
          </ac:spMkLst>
        </pc:spChg>
        <pc:graphicFrameChg chg="del">
          <ac:chgData name="Hakima Laribi" userId="801ab3f2-b582-423d-95b6-cfe2c017ca7a" providerId="ADAL" clId="{CD8E1C85-2508-4568-8557-2B8F902CFA3A}" dt="2024-12-05T17:11:30.929" v="4291" actId="478"/>
          <ac:graphicFrameMkLst>
            <pc:docMk/>
            <pc:sldMk cId="2016290418" sldId="345"/>
            <ac:graphicFrameMk id="2" creationId="{BE7AA575-C107-E5EA-0878-2F5393DB59DF}"/>
          </ac:graphicFrameMkLst>
        </pc:graphicFrameChg>
        <pc:picChg chg="add mod">
          <ac:chgData name="Hakima Laribi" userId="801ab3f2-b582-423d-95b6-cfe2c017ca7a" providerId="ADAL" clId="{CD8E1C85-2508-4568-8557-2B8F902CFA3A}" dt="2024-12-06T02:43:49.012" v="6209" actId="1076"/>
          <ac:picMkLst>
            <pc:docMk/>
            <pc:sldMk cId="2016290418" sldId="345"/>
            <ac:picMk id="1026" creationId="{E89F7173-D4D7-A537-AB55-E9255A0F2337}"/>
          </ac:picMkLst>
        </pc:picChg>
        <pc:picChg chg="add mod">
          <ac:chgData name="Hakima Laribi" userId="801ab3f2-b582-423d-95b6-cfe2c017ca7a" providerId="ADAL" clId="{CD8E1C85-2508-4568-8557-2B8F902CFA3A}" dt="2024-12-06T02:43:49.012" v="6209" actId="1076"/>
          <ac:picMkLst>
            <pc:docMk/>
            <pc:sldMk cId="2016290418" sldId="345"/>
            <ac:picMk id="1028" creationId="{2AB6EE8A-46D7-3DD5-971E-1B753A97D9F3}"/>
          </ac:picMkLst>
        </pc:picChg>
        <pc:picChg chg="add mod">
          <ac:chgData name="Hakima Laribi" userId="801ab3f2-b582-423d-95b6-cfe2c017ca7a" providerId="ADAL" clId="{CD8E1C85-2508-4568-8557-2B8F902CFA3A}" dt="2024-12-06T02:43:49.012" v="6209" actId="1076"/>
          <ac:picMkLst>
            <pc:docMk/>
            <pc:sldMk cId="2016290418" sldId="345"/>
            <ac:picMk id="1030" creationId="{DF523E8A-A583-EE6E-C09D-3B3622FACCD8}"/>
          </ac:picMkLst>
        </pc:picChg>
      </pc:sldChg>
      <pc:sldChg chg="delSp modSp add mod ord modAnim modShow">
        <pc:chgData name="Hakima Laribi" userId="801ab3f2-b582-423d-95b6-cfe2c017ca7a" providerId="ADAL" clId="{CD8E1C85-2508-4568-8557-2B8F902CFA3A}" dt="2024-12-06T02:46:14.300" v="6229"/>
        <pc:sldMkLst>
          <pc:docMk/>
          <pc:sldMk cId="690124953" sldId="346"/>
        </pc:sldMkLst>
        <pc:spChg chg="del">
          <ac:chgData name="Hakima Laribi" userId="801ab3f2-b582-423d-95b6-cfe2c017ca7a" providerId="ADAL" clId="{CD8E1C85-2508-4568-8557-2B8F902CFA3A}" dt="2024-12-05T17:38:31.020" v="4475" actId="478"/>
          <ac:spMkLst>
            <pc:docMk/>
            <pc:sldMk cId="690124953" sldId="346"/>
            <ac:spMk id="51" creationId="{71058572-6051-E0D9-CE46-BC32D69E18F2}"/>
          </ac:spMkLst>
        </pc:spChg>
        <pc:spChg chg="mod">
          <ac:chgData name="Hakima Laribi" userId="801ab3f2-b582-423d-95b6-cfe2c017ca7a" providerId="ADAL" clId="{CD8E1C85-2508-4568-8557-2B8F902CFA3A}" dt="2024-12-05T18:34:19.877" v="4561" actId="1038"/>
          <ac:spMkLst>
            <pc:docMk/>
            <pc:sldMk cId="690124953" sldId="346"/>
            <ac:spMk id="80" creationId="{9BC138C0-E1D6-A0BF-C507-AECD9EF7ED87}"/>
          </ac:spMkLst>
        </pc:spChg>
        <pc:spChg chg="del">
          <ac:chgData name="Hakima Laribi" userId="801ab3f2-b582-423d-95b6-cfe2c017ca7a" providerId="ADAL" clId="{CD8E1C85-2508-4568-8557-2B8F902CFA3A}" dt="2024-12-05T17:38:31.020" v="4475" actId="478"/>
          <ac:spMkLst>
            <pc:docMk/>
            <pc:sldMk cId="690124953" sldId="346"/>
            <ac:spMk id="91" creationId="{5330405B-72BC-25B8-6C04-91FDA917AE34}"/>
          </ac:spMkLst>
        </pc:spChg>
        <pc:spChg chg="del">
          <ac:chgData name="Hakima Laribi" userId="801ab3f2-b582-423d-95b6-cfe2c017ca7a" providerId="ADAL" clId="{CD8E1C85-2508-4568-8557-2B8F902CFA3A}" dt="2024-12-05T17:38:31.020" v="4475" actId="478"/>
          <ac:spMkLst>
            <pc:docMk/>
            <pc:sldMk cId="690124953" sldId="346"/>
            <ac:spMk id="92" creationId="{F3DAB0D5-6813-0349-A58E-3CC5D0C72328}"/>
          </ac:spMkLst>
        </pc:spChg>
        <pc:spChg chg="del">
          <ac:chgData name="Hakima Laribi" userId="801ab3f2-b582-423d-95b6-cfe2c017ca7a" providerId="ADAL" clId="{CD8E1C85-2508-4568-8557-2B8F902CFA3A}" dt="2024-12-05T17:38:31.020" v="4475" actId="478"/>
          <ac:spMkLst>
            <pc:docMk/>
            <pc:sldMk cId="690124953" sldId="346"/>
            <ac:spMk id="93" creationId="{1289E2B0-6590-5054-0084-D6199D9A0060}"/>
          </ac:spMkLst>
        </pc:spChg>
        <pc:spChg chg="del">
          <ac:chgData name="Hakima Laribi" userId="801ab3f2-b582-423d-95b6-cfe2c017ca7a" providerId="ADAL" clId="{CD8E1C85-2508-4568-8557-2B8F902CFA3A}" dt="2024-12-05T17:38:31.020" v="4475" actId="478"/>
          <ac:spMkLst>
            <pc:docMk/>
            <pc:sldMk cId="690124953" sldId="346"/>
            <ac:spMk id="94" creationId="{A9F8D537-0797-9763-D326-F0464D043F02}"/>
          </ac:spMkLst>
        </pc:spChg>
        <pc:spChg chg="del">
          <ac:chgData name="Hakima Laribi" userId="801ab3f2-b582-423d-95b6-cfe2c017ca7a" providerId="ADAL" clId="{CD8E1C85-2508-4568-8557-2B8F902CFA3A}" dt="2024-12-05T17:38:31.020" v="4475" actId="478"/>
          <ac:spMkLst>
            <pc:docMk/>
            <pc:sldMk cId="690124953" sldId="346"/>
            <ac:spMk id="104" creationId="{62ED721E-8418-65A6-2DE7-991C01300DA8}"/>
          </ac:spMkLst>
        </pc:spChg>
        <pc:spChg chg="del">
          <ac:chgData name="Hakima Laribi" userId="801ab3f2-b582-423d-95b6-cfe2c017ca7a" providerId="ADAL" clId="{CD8E1C85-2508-4568-8557-2B8F902CFA3A}" dt="2024-12-05T17:38:31.020" v="4475" actId="478"/>
          <ac:spMkLst>
            <pc:docMk/>
            <pc:sldMk cId="690124953" sldId="346"/>
            <ac:spMk id="105" creationId="{68FA1D3F-706F-2992-DF42-A93F56B7E48B}"/>
          </ac:spMkLst>
        </pc:spChg>
        <pc:spChg chg="del">
          <ac:chgData name="Hakima Laribi" userId="801ab3f2-b582-423d-95b6-cfe2c017ca7a" providerId="ADAL" clId="{CD8E1C85-2508-4568-8557-2B8F902CFA3A}" dt="2024-12-05T17:38:31.020" v="4475" actId="478"/>
          <ac:spMkLst>
            <pc:docMk/>
            <pc:sldMk cId="690124953" sldId="346"/>
            <ac:spMk id="106" creationId="{4435D9E2-EA1F-E12A-3020-A3D7693D5F07}"/>
          </ac:spMkLst>
        </pc:spChg>
        <pc:spChg chg="del">
          <ac:chgData name="Hakima Laribi" userId="801ab3f2-b582-423d-95b6-cfe2c017ca7a" providerId="ADAL" clId="{CD8E1C85-2508-4568-8557-2B8F902CFA3A}" dt="2024-12-05T17:38:31.020" v="4475" actId="478"/>
          <ac:spMkLst>
            <pc:docMk/>
            <pc:sldMk cId="690124953" sldId="346"/>
            <ac:spMk id="111" creationId="{1AC8A5B9-7862-3AE0-F653-E9EB4FD04473}"/>
          </ac:spMkLst>
        </pc:spChg>
        <pc:spChg chg="del">
          <ac:chgData name="Hakima Laribi" userId="801ab3f2-b582-423d-95b6-cfe2c017ca7a" providerId="ADAL" clId="{CD8E1C85-2508-4568-8557-2B8F902CFA3A}" dt="2024-12-05T17:38:31.020" v="4475" actId="478"/>
          <ac:spMkLst>
            <pc:docMk/>
            <pc:sldMk cId="690124953" sldId="346"/>
            <ac:spMk id="112" creationId="{B57AF653-CB5B-CFC8-1676-9E6930B0B577}"/>
          </ac:spMkLst>
        </pc:spChg>
        <pc:spChg chg="mod">
          <ac:chgData name="Hakima Laribi" userId="801ab3f2-b582-423d-95b6-cfe2c017ca7a" providerId="ADAL" clId="{CD8E1C85-2508-4568-8557-2B8F902CFA3A}" dt="2024-12-05T18:34:19.877" v="4561" actId="1038"/>
          <ac:spMkLst>
            <pc:docMk/>
            <pc:sldMk cId="690124953" sldId="346"/>
            <ac:spMk id="121" creationId="{72113273-B803-7073-2AD9-20FCA7BFE71F}"/>
          </ac:spMkLst>
        </pc:spChg>
        <pc:spChg chg="mod">
          <ac:chgData name="Hakima Laribi" userId="801ab3f2-b582-423d-95b6-cfe2c017ca7a" providerId="ADAL" clId="{CD8E1C85-2508-4568-8557-2B8F902CFA3A}" dt="2024-12-05T18:34:19.877" v="4561" actId="1038"/>
          <ac:spMkLst>
            <pc:docMk/>
            <pc:sldMk cId="690124953" sldId="346"/>
            <ac:spMk id="122" creationId="{AFE793A4-5E71-D3FA-E387-A222742A8AC7}"/>
          </ac:spMkLst>
        </pc:spChg>
        <pc:spChg chg="mod">
          <ac:chgData name="Hakima Laribi" userId="801ab3f2-b582-423d-95b6-cfe2c017ca7a" providerId="ADAL" clId="{CD8E1C85-2508-4568-8557-2B8F902CFA3A}" dt="2024-12-05T18:34:19.877" v="4561" actId="1038"/>
          <ac:spMkLst>
            <pc:docMk/>
            <pc:sldMk cId="690124953" sldId="346"/>
            <ac:spMk id="123" creationId="{CC9074B3-8E01-D3DF-AFA9-2F91CBD8C74D}"/>
          </ac:spMkLst>
        </pc:spChg>
        <pc:spChg chg="mod">
          <ac:chgData name="Hakima Laribi" userId="801ab3f2-b582-423d-95b6-cfe2c017ca7a" providerId="ADAL" clId="{CD8E1C85-2508-4568-8557-2B8F902CFA3A}" dt="2024-12-05T18:34:19.877" v="4561" actId="1038"/>
          <ac:spMkLst>
            <pc:docMk/>
            <pc:sldMk cId="690124953" sldId="346"/>
            <ac:spMk id="127" creationId="{C80D6451-8033-043C-EB23-60A2B717F2C0}"/>
          </ac:spMkLst>
        </pc:spChg>
        <pc:spChg chg="mod">
          <ac:chgData name="Hakima Laribi" userId="801ab3f2-b582-423d-95b6-cfe2c017ca7a" providerId="ADAL" clId="{CD8E1C85-2508-4568-8557-2B8F902CFA3A}" dt="2024-12-05T18:34:19.877" v="4561" actId="1038"/>
          <ac:spMkLst>
            <pc:docMk/>
            <pc:sldMk cId="690124953" sldId="346"/>
            <ac:spMk id="128" creationId="{8CB5B0D1-A1E8-B535-6B5D-567D2339D047}"/>
          </ac:spMkLst>
        </pc:spChg>
        <pc:spChg chg="del">
          <ac:chgData name="Hakima Laribi" userId="801ab3f2-b582-423d-95b6-cfe2c017ca7a" providerId="ADAL" clId="{CD8E1C85-2508-4568-8557-2B8F902CFA3A}" dt="2024-12-05T17:38:31.020" v="4475" actId="478"/>
          <ac:spMkLst>
            <pc:docMk/>
            <pc:sldMk cId="690124953" sldId="346"/>
            <ac:spMk id="130" creationId="{4747F91F-E634-770C-B066-B6EC8D6570E5}"/>
          </ac:spMkLst>
        </pc:spChg>
        <pc:spChg chg="del">
          <ac:chgData name="Hakima Laribi" userId="801ab3f2-b582-423d-95b6-cfe2c017ca7a" providerId="ADAL" clId="{CD8E1C85-2508-4568-8557-2B8F902CFA3A}" dt="2024-12-05T17:38:31.020" v="4475" actId="478"/>
          <ac:spMkLst>
            <pc:docMk/>
            <pc:sldMk cId="690124953" sldId="346"/>
            <ac:spMk id="134" creationId="{8DE56059-9CCA-AA7C-E159-20198A3B0B2E}"/>
          </ac:spMkLst>
        </pc:spChg>
        <pc:spChg chg="del">
          <ac:chgData name="Hakima Laribi" userId="801ab3f2-b582-423d-95b6-cfe2c017ca7a" providerId="ADAL" clId="{CD8E1C85-2508-4568-8557-2B8F902CFA3A}" dt="2024-12-05T17:38:31.020" v="4475" actId="478"/>
          <ac:spMkLst>
            <pc:docMk/>
            <pc:sldMk cId="690124953" sldId="346"/>
            <ac:spMk id="136" creationId="{85A2569D-3622-DA3D-A14E-E338B7806930}"/>
          </ac:spMkLst>
        </pc:spChg>
        <pc:spChg chg="mod">
          <ac:chgData name="Hakima Laribi" userId="801ab3f2-b582-423d-95b6-cfe2c017ca7a" providerId="ADAL" clId="{CD8E1C85-2508-4568-8557-2B8F902CFA3A}" dt="2024-12-05T18:34:23.444" v="4562" actId="1076"/>
          <ac:spMkLst>
            <pc:docMk/>
            <pc:sldMk cId="690124953" sldId="346"/>
            <ac:spMk id="141" creationId="{D44A6608-5CEF-FBDF-E37F-5343C12CCC40}"/>
          </ac:spMkLst>
        </pc:spChg>
        <pc:picChg chg="del">
          <ac:chgData name="Hakima Laribi" userId="801ab3f2-b582-423d-95b6-cfe2c017ca7a" providerId="ADAL" clId="{CD8E1C85-2508-4568-8557-2B8F902CFA3A}" dt="2024-12-05T17:38:31.020" v="4475" actId="478"/>
          <ac:picMkLst>
            <pc:docMk/>
            <pc:sldMk cId="690124953" sldId="346"/>
            <ac:picMk id="86" creationId="{B69DB5AA-8067-795A-5B9D-70069EBBA6C3}"/>
          </ac:picMkLst>
        </pc:picChg>
        <pc:picChg chg="del">
          <ac:chgData name="Hakima Laribi" userId="801ab3f2-b582-423d-95b6-cfe2c017ca7a" providerId="ADAL" clId="{CD8E1C85-2508-4568-8557-2B8F902CFA3A}" dt="2024-12-05T17:38:31.020" v="4475" actId="478"/>
          <ac:picMkLst>
            <pc:docMk/>
            <pc:sldMk cId="690124953" sldId="346"/>
            <ac:picMk id="87" creationId="{C40849CA-F0FD-5959-76F0-AA61DE924A5F}"/>
          </ac:picMkLst>
        </pc:picChg>
        <pc:picChg chg="del">
          <ac:chgData name="Hakima Laribi" userId="801ab3f2-b582-423d-95b6-cfe2c017ca7a" providerId="ADAL" clId="{CD8E1C85-2508-4568-8557-2B8F902CFA3A}" dt="2024-12-05T17:38:31.020" v="4475" actId="478"/>
          <ac:picMkLst>
            <pc:docMk/>
            <pc:sldMk cId="690124953" sldId="346"/>
            <ac:picMk id="88" creationId="{C19DFC7A-6D44-49BB-C371-B4CF36A59EAE}"/>
          </ac:picMkLst>
        </pc:picChg>
        <pc:picChg chg="del">
          <ac:chgData name="Hakima Laribi" userId="801ab3f2-b582-423d-95b6-cfe2c017ca7a" providerId="ADAL" clId="{CD8E1C85-2508-4568-8557-2B8F902CFA3A}" dt="2024-12-05T17:38:31.020" v="4475" actId="478"/>
          <ac:picMkLst>
            <pc:docMk/>
            <pc:sldMk cId="690124953" sldId="346"/>
            <ac:picMk id="89" creationId="{61FE841C-A76E-1414-9D65-1D36259CDFCF}"/>
          </ac:picMkLst>
        </pc:picChg>
        <pc:picChg chg="del">
          <ac:chgData name="Hakima Laribi" userId="801ab3f2-b582-423d-95b6-cfe2c017ca7a" providerId="ADAL" clId="{CD8E1C85-2508-4568-8557-2B8F902CFA3A}" dt="2024-12-05T17:38:31.020" v="4475" actId="478"/>
          <ac:picMkLst>
            <pc:docMk/>
            <pc:sldMk cId="690124953" sldId="346"/>
            <ac:picMk id="101" creationId="{1D9F6C68-CCC7-C769-37E1-AFD055129485}"/>
          </ac:picMkLst>
        </pc:picChg>
        <pc:picChg chg="del">
          <ac:chgData name="Hakima Laribi" userId="801ab3f2-b582-423d-95b6-cfe2c017ca7a" providerId="ADAL" clId="{CD8E1C85-2508-4568-8557-2B8F902CFA3A}" dt="2024-12-05T17:38:31.020" v="4475" actId="478"/>
          <ac:picMkLst>
            <pc:docMk/>
            <pc:sldMk cId="690124953" sldId="346"/>
            <ac:picMk id="102" creationId="{84A90E16-7261-93FC-5B72-9E3D1C70AC1C}"/>
          </ac:picMkLst>
        </pc:picChg>
        <pc:picChg chg="del">
          <ac:chgData name="Hakima Laribi" userId="801ab3f2-b582-423d-95b6-cfe2c017ca7a" providerId="ADAL" clId="{CD8E1C85-2508-4568-8557-2B8F902CFA3A}" dt="2024-12-05T17:38:31.020" v="4475" actId="478"/>
          <ac:picMkLst>
            <pc:docMk/>
            <pc:sldMk cId="690124953" sldId="346"/>
            <ac:picMk id="103" creationId="{C9462C3E-6C8E-5A9A-803A-04627421BD9B}"/>
          </ac:picMkLst>
        </pc:picChg>
        <pc:picChg chg="del">
          <ac:chgData name="Hakima Laribi" userId="801ab3f2-b582-423d-95b6-cfe2c017ca7a" providerId="ADAL" clId="{CD8E1C85-2508-4568-8557-2B8F902CFA3A}" dt="2024-12-05T17:38:31.020" v="4475" actId="478"/>
          <ac:picMkLst>
            <pc:docMk/>
            <pc:sldMk cId="690124953" sldId="346"/>
            <ac:picMk id="108" creationId="{0FF0A67C-1AC1-4388-D884-325AC7CA4603}"/>
          </ac:picMkLst>
        </pc:picChg>
        <pc:picChg chg="del">
          <ac:chgData name="Hakima Laribi" userId="801ab3f2-b582-423d-95b6-cfe2c017ca7a" providerId="ADAL" clId="{CD8E1C85-2508-4568-8557-2B8F902CFA3A}" dt="2024-12-05T17:38:31.020" v="4475" actId="478"/>
          <ac:picMkLst>
            <pc:docMk/>
            <pc:sldMk cId="690124953" sldId="346"/>
            <ac:picMk id="109" creationId="{1503CDAA-A3F8-32BE-8D64-B0B08D6687AA}"/>
          </ac:picMkLst>
        </pc:picChg>
        <pc:picChg chg="mod">
          <ac:chgData name="Hakima Laribi" userId="801ab3f2-b582-423d-95b6-cfe2c017ca7a" providerId="ADAL" clId="{CD8E1C85-2508-4568-8557-2B8F902CFA3A}" dt="2024-12-05T18:34:19.877" v="4561" actId="1038"/>
          <ac:picMkLst>
            <pc:docMk/>
            <pc:sldMk cId="690124953" sldId="346"/>
            <ac:picMk id="118" creationId="{9959E8A7-1261-BE07-8AF6-DDB0EDD48C80}"/>
          </ac:picMkLst>
        </pc:picChg>
        <pc:picChg chg="mod">
          <ac:chgData name="Hakima Laribi" userId="801ab3f2-b582-423d-95b6-cfe2c017ca7a" providerId="ADAL" clId="{CD8E1C85-2508-4568-8557-2B8F902CFA3A}" dt="2024-12-05T18:34:19.877" v="4561" actId="1038"/>
          <ac:picMkLst>
            <pc:docMk/>
            <pc:sldMk cId="690124953" sldId="346"/>
            <ac:picMk id="119" creationId="{4B7F846B-692A-799E-2117-D55D37526100}"/>
          </ac:picMkLst>
        </pc:picChg>
        <pc:picChg chg="mod">
          <ac:chgData name="Hakima Laribi" userId="801ab3f2-b582-423d-95b6-cfe2c017ca7a" providerId="ADAL" clId="{CD8E1C85-2508-4568-8557-2B8F902CFA3A}" dt="2024-12-05T18:34:19.877" v="4561" actId="1038"/>
          <ac:picMkLst>
            <pc:docMk/>
            <pc:sldMk cId="690124953" sldId="346"/>
            <ac:picMk id="120" creationId="{FC5590B2-8F65-45C8-22CF-B61CA226F88C}"/>
          </ac:picMkLst>
        </pc:picChg>
        <pc:picChg chg="mod">
          <ac:chgData name="Hakima Laribi" userId="801ab3f2-b582-423d-95b6-cfe2c017ca7a" providerId="ADAL" clId="{CD8E1C85-2508-4568-8557-2B8F902CFA3A}" dt="2024-12-05T18:34:19.877" v="4561" actId="1038"/>
          <ac:picMkLst>
            <pc:docMk/>
            <pc:sldMk cId="690124953" sldId="346"/>
            <ac:picMk id="125" creationId="{8953E039-984C-8158-192F-455E26CE0F30}"/>
          </ac:picMkLst>
        </pc:picChg>
        <pc:picChg chg="mod">
          <ac:chgData name="Hakima Laribi" userId="801ab3f2-b582-423d-95b6-cfe2c017ca7a" providerId="ADAL" clId="{CD8E1C85-2508-4568-8557-2B8F902CFA3A}" dt="2024-12-05T18:34:19.877" v="4561" actId="1038"/>
          <ac:picMkLst>
            <pc:docMk/>
            <pc:sldMk cId="690124953" sldId="346"/>
            <ac:picMk id="126" creationId="{A8872EB3-F76F-6380-D039-0776540B0CF3}"/>
          </ac:picMkLst>
        </pc:picChg>
        <pc:cxnChg chg="del">
          <ac:chgData name="Hakima Laribi" userId="801ab3f2-b582-423d-95b6-cfe2c017ca7a" providerId="ADAL" clId="{CD8E1C85-2508-4568-8557-2B8F902CFA3A}" dt="2024-12-05T17:38:31.020" v="4475" actId="478"/>
          <ac:cxnSpMkLst>
            <pc:docMk/>
            <pc:sldMk cId="690124953" sldId="346"/>
            <ac:cxnSpMk id="31" creationId="{C589733A-E0B0-DA94-A6FE-70226CE7540A}"/>
          </ac:cxnSpMkLst>
        </pc:cxnChg>
        <pc:cxnChg chg="del">
          <ac:chgData name="Hakima Laribi" userId="801ab3f2-b582-423d-95b6-cfe2c017ca7a" providerId="ADAL" clId="{CD8E1C85-2508-4568-8557-2B8F902CFA3A}" dt="2024-12-05T17:38:31.020" v="4475" actId="478"/>
          <ac:cxnSpMkLst>
            <pc:docMk/>
            <pc:sldMk cId="690124953" sldId="346"/>
            <ac:cxnSpMk id="81" creationId="{952A7F50-528E-C931-322C-E19F6500CB43}"/>
          </ac:cxnSpMkLst>
        </pc:cxnChg>
        <pc:cxnChg chg="del">
          <ac:chgData name="Hakima Laribi" userId="801ab3f2-b582-423d-95b6-cfe2c017ca7a" providerId="ADAL" clId="{CD8E1C85-2508-4568-8557-2B8F902CFA3A}" dt="2024-12-05T17:38:31.020" v="4475" actId="478"/>
          <ac:cxnSpMkLst>
            <pc:docMk/>
            <pc:sldMk cId="690124953" sldId="346"/>
            <ac:cxnSpMk id="107" creationId="{B495BD78-F465-ABDB-67B3-A4C2AF8433F4}"/>
          </ac:cxnSpMkLst>
        </pc:cxnChg>
        <pc:cxnChg chg="mod">
          <ac:chgData name="Hakima Laribi" userId="801ab3f2-b582-423d-95b6-cfe2c017ca7a" providerId="ADAL" clId="{CD8E1C85-2508-4568-8557-2B8F902CFA3A}" dt="2024-12-05T18:34:19.877" v="4561" actId="1038"/>
          <ac:cxnSpMkLst>
            <pc:docMk/>
            <pc:sldMk cId="690124953" sldId="346"/>
            <ac:cxnSpMk id="117" creationId="{3EFB43C2-58B6-4D88-8C09-A8E7A9BFAABB}"/>
          </ac:cxnSpMkLst>
        </pc:cxnChg>
        <pc:cxnChg chg="mod">
          <ac:chgData name="Hakima Laribi" userId="801ab3f2-b582-423d-95b6-cfe2c017ca7a" providerId="ADAL" clId="{CD8E1C85-2508-4568-8557-2B8F902CFA3A}" dt="2024-12-05T18:34:19.877" v="4561" actId="1038"/>
          <ac:cxnSpMkLst>
            <pc:docMk/>
            <pc:sldMk cId="690124953" sldId="346"/>
            <ac:cxnSpMk id="124" creationId="{266C794F-4528-8F80-E751-2654084E2A30}"/>
          </ac:cxnSpMkLst>
        </pc:cxnChg>
        <pc:cxnChg chg="del">
          <ac:chgData name="Hakima Laribi" userId="801ab3f2-b582-423d-95b6-cfe2c017ca7a" providerId="ADAL" clId="{CD8E1C85-2508-4568-8557-2B8F902CFA3A}" dt="2024-12-05T17:38:31.020" v="4475" actId="478"/>
          <ac:cxnSpMkLst>
            <pc:docMk/>
            <pc:sldMk cId="690124953" sldId="346"/>
            <ac:cxnSpMk id="132" creationId="{812DBAA3-E15E-9CCD-D0E4-BBD532E72850}"/>
          </ac:cxnSpMkLst>
        </pc:cxnChg>
        <pc:cxnChg chg="del">
          <ac:chgData name="Hakima Laribi" userId="801ab3f2-b582-423d-95b6-cfe2c017ca7a" providerId="ADAL" clId="{CD8E1C85-2508-4568-8557-2B8F902CFA3A}" dt="2024-12-05T17:38:31.020" v="4475" actId="478"/>
          <ac:cxnSpMkLst>
            <pc:docMk/>
            <pc:sldMk cId="690124953" sldId="346"/>
            <ac:cxnSpMk id="135" creationId="{CC3CE69C-EDD6-DF6E-1BFF-6D4D34C4B165}"/>
          </ac:cxnSpMkLst>
        </pc:cxnChg>
        <pc:cxnChg chg="del">
          <ac:chgData name="Hakima Laribi" userId="801ab3f2-b582-423d-95b6-cfe2c017ca7a" providerId="ADAL" clId="{CD8E1C85-2508-4568-8557-2B8F902CFA3A}" dt="2024-12-05T17:38:31.020" v="4475" actId="478"/>
          <ac:cxnSpMkLst>
            <pc:docMk/>
            <pc:sldMk cId="690124953" sldId="346"/>
            <ac:cxnSpMk id="137" creationId="{02054D76-39D8-8CEC-47DC-D0D2D45CFCF2}"/>
          </ac:cxnSpMkLst>
        </pc:cxnChg>
        <pc:cxnChg chg="mod">
          <ac:chgData name="Hakima Laribi" userId="801ab3f2-b582-423d-95b6-cfe2c017ca7a" providerId="ADAL" clId="{CD8E1C85-2508-4568-8557-2B8F902CFA3A}" dt="2024-12-05T18:34:19.877" v="4561" actId="1038"/>
          <ac:cxnSpMkLst>
            <pc:docMk/>
            <pc:sldMk cId="690124953" sldId="346"/>
            <ac:cxnSpMk id="143" creationId="{7687ECB7-F5C6-9508-AAB4-E13369253077}"/>
          </ac:cxnSpMkLst>
        </pc:cxnChg>
      </pc:sldChg>
      <pc:sldChg chg="del">
        <pc:chgData name="Hakima Laribi" userId="801ab3f2-b582-423d-95b6-cfe2c017ca7a" providerId="ADAL" clId="{CD8E1C85-2508-4568-8557-2B8F902CFA3A}" dt="2024-12-04T20:35:39.102" v="15" actId="47"/>
        <pc:sldMkLst>
          <pc:docMk/>
          <pc:sldMk cId="744704917" sldId="346"/>
        </pc:sldMkLst>
      </pc:sldChg>
      <pc:sldChg chg="modSp add mod modAnim">
        <pc:chgData name="Hakima Laribi" userId="801ab3f2-b582-423d-95b6-cfe2c017ca7a" providerId="ADAL" clId="{CD8E1C85-2508-4568-8557-2B8F902CFA3A}" dt="2024-12-06T02:48:20.040" v="6261" actId="113"/>
        <pc:sldMkLst>
          <pc:docMk/>
          <pc:sldMk cId="1171868637" sldId="347"/>
        </pc:sldMkLst>
        <pc:spChg chg="mod">
          <ac:chgData name="Hakima Laribi" userId="801ab3f2-b582-423d-95b6-cfe2c017ca7a" providerId="ADAL" clId="{CD8E1C85-2508-4568-8557-2B8F902CFA3A}" dt="2024-12-06T02:47:23.272" v="6238" actId="1076"/>
          <ac:spMkLst>
            <pc:docMk/>
            <pc:sldMk cId="1171868637" sldId="347"/>
            <ac:spMk id="2" creationId="{7E45B3EF-E0A0-3E8F-DD17-88A2293CE531}"/>
          </ac:spMkLst>
        </pc:spChg>
        <pc:spChg chg="mod">
          <ac:chgData name="Hakima Laribi" userId="801ab3f2-b582-423d-95b6-cfe2c017ca7a" providerId="ADAL" clId="{CD8E1C85-2508-4568-8557-2B8F902CFA3A}" dt="2024-12-06T02:48:20.040" v="6261" actId="113"/>
          <ac:spMkLst>
            <pc:docMk/>
            <pc:sldMk cId="1171868637" sldId="347"/>
            <ac:spMk id="4" creationId="{9D6F1AD6-0FE4-2621-4E6D-7CA1675A9897}"/>
          </ac:spMkLst>
        </pc:spChg>
      </pc:sldChg>
      <pc:sldChg chg="del">
        <pc:chgData name="Hakima Laribi" userId="801ab3f2-b582-423d-95b6-cfe2c017ca7a" providerId="ADAL" clId="{CD8E1C85-2508-4568-8557-2B8F902CFA3A}" dt="2024-12-04T20:35:38.744" v="13" actId="47"/>
        <pc:sldMkLst>
          <pc:docMk/>
          <pc:sldMk cId="2387264796" sldId="347"/>
        </pc:sldMkLst>
      </pc:sldChg>
      <pc:sldChg chg="add">
        <pc:chgData name="Hakima Laribi" userId="801ab3f2-b582-423d-95b6-cfe2c017ca7a" providerId="ADAL" clId="{CD8E1C85-2508-4568-8557-2B8F902CFA3A}" dt="2024-12-06T13:57:14.904" v="6562" actId="2890"/>
        <pc:sldMkLst>
          <pc:docMk/>
          <pc:sldMk cId="2801524516" sldId="348"/>
        </pc:sldMkLst>
      </pc:sldChg>
      <pc:sldChg chg="del">
        <pc:chgData name="Hakima Laribi" userId="801ab3f2-b582-423d-95b6-cfe2c017ca7a" providerId="ADAL" clId="{CD8E1C85-2508-4568-8557-2B8F902CFA3A}" dt="2024-12-04T20:35:39.613" v="16" actId="47"/>
        <pc:sldMkLst>
          <pc:docMk/>
          <pc:sldMk cId="4000351516" sldId="348"/>
        </pc:sldMkLst>
      </pc:sldChg>
      <pc:sldChg chg="del">
        <pc:chgData name="Hakima Laribi" userId="801ab3f2-b582-423d-95b6-cfe2c017ca7a" providerId="ADAL" clId="{CD8E1C85-2508-4568-8557-2B8F902CFA3A}" dt="2024-12-04T20:35:39.649" v="17" actId="47"/>
        <pc:sldMkLst>
          <pc:docMk/>
          <pc:sldMk cId="3305861286" sldId="349"/>
        </pc:sldMkLst>
      </pc:sldChg>
      <pc:sldChg chg="add del">
        <pc:chgData name="Hakima Laribi" userId="801ab3f2-b582-423d-95b6-cfe2c017ca7a" providerId="ADAL" clId="{CD8E1C85-2508-4568-8557-2B8F902CFA3A}" dt="2024-12-06T18:17:28.058" v="6619" actId="47"/>
        <pc:sldMkLst>
          <pc:docMk/>
          <pc:sldMk cId="4153037262" sldId="349"/>
        </pc:sldMkLst>
      </pc:sldChg>
      <pc:sldChg chg="addSp delSp modSp add mod">
        <pc:chgData name="Hakima Laribi" userId="801ab3f2-b582-423d-95b6-cfe2c017ca7a" providerId="ADAL" clId="{CD8E1C85-2508-4568-8557-2B8F902CFA3A}" dt="2024-12-06T18:20:12.621" v="6635" actId="1038"/>
        <pc:sldMkLst>
          <pc:docMk/>
          <pc:sldMk cId="2486000937" sldId="350"/>
        </pc:sldMkLst>
        <pc:spChg chg="mod">
          <ac:chgData name="Hakima Laribi" userId="801ab3f2-b582-423d-95b6-cfe2c017ca7a" providerId="ADAL" clId="{CD8E1C85-2508-4568-8557-2B8F902CFA3A}" dt="2024-12-06T14:01:25.691" v="6616" actId="20577"/>
          <ac:spMkLst>
            <pc:docMk/>
            <pc:sldMk cId="2486000937" sldId="350"/>
            <ac:spMk id="11" creationId="{89770281-D7A9-A736-B788-23C82DB7542A}"/>
          </ac:spMkLst>
        </pc:spChg>
        <pc:graphicFrameChg chg="del">
          <ac:chgData name="Hakima Laribi" userId="801ab3f2-b582-423d-95b6-cfe2c017ca7a" providerId="ADAL" clId="{CD8E1C85-2508-4568-8557-2B8F902CFA3A}" dt="2024-12-06T14:01:12.825" v="6602" actId="478"/>
          <ac:graphicFrameMkLst>
            <pc:docMk/>
            <pc:sldMk cId="2486000937" sldId="350"/>
            <ac:graphicFrameMk id="42" creationId="{3BF1984A-0301-D180-CA81-25A8C0C4CEDB}"/>
          </ac:graphicFrameMkLst>
        </pc:graphicFrameChg>
        <pc:picChg chg="add mod modCrop">
          <ac:chgData name="Hakima Laribi" userId="801ab3f2-b582-423d-95b6-cfe2c017ca7a" providerId="ADAL" clId="{CD8E1C85-2508-4568-8557-2B8F902CFA3A}" dt="2024-12-06T18:20:12.621" v="6635" actId="1038"/>
          <ac:picMkLst>
            <pc:docMk/>
            <pc:sldMk cId="2486000937" sldId="350"/>
            <ac:picMk id="2" creationId="{86AE3D57-13F9-653B-881D-E5F91EF665B7}"/>
          </ac:picMkLst>
        </pc:picChg>
        <pc:picChg chg="add mod modCrop">
          <ac:chgData name="Hakima Laribi" userId="801ab3f2-b582-423d-95b6-cfe2c017ca7a" providerId="ADAL" clId="{CD8E1C85-2508-4568-8557-2B8F902CFA3A}" dt="2024-12-06T18:20:12.621" v="6635" actId="1038"/>
          <ac:picMkLst>
            <pc:docMk/>
            <pc:sldMk cId="2486000937" sldId="350"/>
            <ac:picMk id="4" creationId="{FE55FCD9-1BCC-4887-D9E9-85374B825A62}"/>
          </ac:picMkLst>
        </pc:picChg>
      </pc:sldChg>
      <pc:sldChg chg="del">
        <pc:chgData name="Hakima Laribi" userId="801ab3f2-b582-423d-95b6-cfe2c017ca7a" providerId="ADAL" clId="{CD8E1C85-2508-4568-8557-2B8F902CFA3A}" dt="2024-12-04T20:35:39.819" v="21" actId="47"/>
        <pc:sldMkLst>
          <pc:docMk/>
          <pc:sldMk cId="3984597104" sldId="350"/>
        </pc:sldMkLst>
      </pc:sldChg>
      <pc:sldChg chg="del">
        <pc:chgData name="Hakima Laribi" userId="801ab3f2-b582-423d-95b6-cfe2c017ca7a" providerId="ADAL" clId="{CD8E1C85-2508-4568-8557-2B8F902CFA3A}" dt="2024-12-04T20:35:39.779" v="20" actId="47"/>
        <pc:sldMkLst>
          <pc:docMk/>
          <pc:sldMk cId="3820049072" sldId="351"/>
        </pc:sldMkLst>
      </pc:sldChg>
      <pc:sldChg chg="del">
        <pc:chgData name="Hakima Laribi" userId="801ab3f2-b582-423d-95b6-cfe2c017ca7a" providerId="ADAL" clId="{CD8E1C85-2508-4568-8557-2B8F902CFA3A}" dt="2024-12-04T20:35:39.687" v="18" actId="47"/>
        <pc:sldMkLst>
          <pc:docMk/>
          <pc:sldMk cId="3698221298" sldId="352"/>
        </pc:sldMkLst>
      </pc:sldChg>
      <pc:sldChg chg="del">
        <pc:chgData name="Hakima Laribi" userId="801ab3f2-b582-423d-95b6-cfe2c017ca7a" providerId="ADAL" clId="{CD8E1C85-2508-4568-8557-2B8F902CFA3A}" dt="2024-12-04T20:35:39.740" v="19" actId="47"/>
        <pc:sldMkLst>
          <pc:docMk/>
          <pc:sldMk cId="1558029020" sldId="353"/>
        </pc:sldMkLst>
      </pc:sldChg>
      <pc:sldChg chg="del">
        <pc:chgData name="Hakima Laribi" userId="801ab3f2-b582-423d-95b6-cfe2c017ca7a" providerId="ADAL" clId="{CD8E1C85-2508-4568-8557-2B8F902CFA3A}" dt="2024-12-04T20:35:39.862" v="22" actId="47"/>
        <pc:sldMkLst>
          <pc:docMk/>
          <pc:sldMk cId="3623287544" sldId="354"/>
        </pc:sldMkLst>
      </pc:sldChg>
      <pc:sldChg chg="del">
        <pc:chgData name="Hakima Laribi" userId="801ab3f2-b582-423d-95b6-cfe2c017ca7a" providerId="ADAL" clId="{CD8E1C85-2508-4568-8557-2B8F902CFA3A}" dt="2024-12-04T20:35:39.912" v="23" actId="47"/>
        <pc:sldMkLst>
          <pc:docMk/>
          <pc:sldMk cId="2568276323" sldId="355"/>
        </pc:sldMkLst>
      </pc:sldChg>
      <pc:sldChg chg="del">
        <pc:chgData name="Hakima Laribi" userId="801ab3f2-b582-423d-95b6-cfe2c017ca7a" providerId="ADAL" clId="{CD8E1C85-2508-4568-8557-2B8F902CFA3A}" dt="2024-12-04T20:35:39.957" v="24" actId="47"/>
        <pc:sldMkLst>
          <pc:docMk/>
          <pc:sldMk cId="2642040719" sldId="356"/>
        </pc:sldMkLst>
      </pc:sldChg>
      <pc:sldChg chg="del">
        <pc:chgData name="Hakima Laribi" userId="801ab3f2-b582-423d-95b6-cfe2c017ca7a" providerId="ADAL" clId="{CD8E1C85-2508-4568-8557-2B8F902CFA3A}" dt="2024-12-04T20:35:39.997" v="25" actId="47"/>
        <pc:sldMkLst>
          <pc:docMk/>
          <pc:sldMk cId="336324060" sldId="357"/>
        </pc:sldMkLst>
      </pc:sldChg>
      <pc:sldMasterChg chg="modSp mod modSldLayout">
        <pc:chgData name="Hakima Laribi" userId="801ab3f2-b582-423d-95b6-cfe2c017ca7a" providerId="ADAL" clId="{CD8E1C85-2508-4568-8557-2B8F902CFA3A}" dt="2024-12-04T20:55:19.084" v="326" actId="20577"/>
        <pc:sldMasterMkLst>
          <pc:docMk/>
          <pc:sldMasterMk cId="234934727" sldId="2147483860"/>
        </pc:sldMasterMkLst>
        <pc:spChg chg="mod">
          <ac:chgData name="Hakima Laribi" userId="801ab3f2-b582-423d-95b6-cfe2c017ca7a" providerId="ADAL" clId="{CD8E1C85-2508-4568-8557-2B8F902CFA3A}" dt="2024-12-04T20:55:19.084" v="326" actId="20577"/>
          <ac:spMkLst>
            <pc:docMk/>
            <pc:sldMasterMk cId="234934727" sldId="2147483860"/>
            <ac:spMk id="8" creationId="{136C1189-1A59-A349-8FCB-908BB977186C}"/>
          </ac:spMkLst>
        </pc:spChg>
        <pc:sldLayoutChg chg="addSp modSp mod">
          <pc:chgData name="Hakima Laribi" userId="801ab3f2-b582-423d-95b6-cfe2c017ca7a" providerId="ADAL" clId="{CD8E1C85-2508-4568-8557-2B8F902CFA3A}" dt="2024-12-04T20:44:36.906" v="122" actId="14100"/>
          <pc:sldLayoutMkLst>
            <pc:docMk/>
            <pc:sldMasterMk cId="234934727" sldId="2147483860"/>
            <pc:sldLayoutMk cId="3124674739" sldId="2147483861"/>
          </pc:sldLayoutMkLst>
          <pc:spChg chg="add mod ord">
            <ac:chgData name="Hakima Laribi" userId="801ab3f2-b582-423d-95b6-cfe2c017ca7a" providerId="ADAL" clId="{CD8E1C85-2508-4568-8557-2B8F902CFA3A}" dt="2024-12-04T20:44:36.906" v="122" actId="14100"/>
            <ac:spMkLst>
              <pc:docMk/>
              <pc:sldMasterMk cId="234934727" sldId="2147483860"/>
              <pc:sldLayoutMk cId="3124674739" sldId="2147483861"/>
              <ac:spMk id="2" creationId="{712BCD4A-DAB2-1903-A326-6842CA7077C0}"/>
            </ac:spMkLst>
          </pc:spChg>
          <pc:picChg chg="mod modCrop">
            <ac:chgData name="Hakima Laribi" userId="801ab3f2-b582-423d-95b6-cfe2c017ca7a" providerId="ADAL" clId="{CD8E1C85-2508-4568-8557-2B8F902CFA3A}" dt="2024-12-04T20:42:58.871" v="105" actId="1076"/>
            <ac:picMkLst>
              <pc:docMk/>
              <pc:sldMasterMk cId="234934727" sldId="2147483860"/>
              <pc:sldLayoutMk cId="3124674739" sldId="2147483861"/>
              <ac:picMk id="4" creationId="{256E720D-9D2F-F946-A19F-24FF2DD1F9B4}"/>
            </ac:picMkLst>
          </pc:picChg>
        </pc:sldLayoutChg>
      </pc:sldMasterChg>
      <pc:sldMasterChg chg="new mod addSldLayout">
        <pc:chgData name="Hakima Laribi" userId="801ab3f2-b582-423d-95b6-cfe2c017ca7a" providerId="ADAL" clId="{CD8E1C85-2508-4568-8557-2B8F902CFA3A}" dt="2024-12-04T20:40:41.586" v="91" actId="6938"/>
        <pc:sldMasterMkLst>
          <pc:docMk/>
          <pc:sldMasterMk cId="2822047701" sldId="2147483897"/>
        </pc:sldMasterMkLst>
        <pc:sldLayoutChg chg="new replId">
          <pc:chgData name="Hakima Laribi" userId="801ab3f2-b582-423d-95b6-cfe2c017ca7a" providerId="ADAL" clId="{CD8E1C85-2508-4568-8557-2B8F902CFA3A}" dt="2024-12-04T20:40:41.586" v="91" actId="6938"/>
          <pc:sldLayoutMkLst>
            <pc:docMk/>
            <pc:sldMasterMk cId="2822047701" sldId="2147483897"/>
            <pc:sldLayoutMk cId="4170682546" sldId="2147483898"/>
          </pc:sldLayoutMkLst>
        </pc:sldLayoutChg>
        <pc:sldLayoutChg chg="new replId">
          <pc:chgData name="Hakima Laribi" userId="801ab3f2-b582-423d-95b6-cfe2c017ca7a" providerId="ADAL" clId="{CD8E1C85-2508-4568-8557-2B8F902CFA3A}" dt="2024-12-04T20:40:41.586" v="91" actId="6938"/>
          <pc:sldLayoutMkLst>
            <pc:docMk/>
            <pc:sldMasterMk cId="2822047701" sldId="2147483897"/>
            <pc:sldLayoutMk cId="1998160065" sldId="2147483899"/>
          </pc:sldLayoutMkLst>
        </pc:sldLayoutChg>
        <pc:sldLayoutChg chg="new replId">
          <pc:chgData name="Hakima Laribi" userId="801ab3f2-b582-423d-95b6-cfe2c017ca7a" providerId="ADAL" clId="{CD8E1C85-2508-4568-8557-2B8F902CFA3A}" dt="2024-12-04T20:40:41.586" v="91" actId="6938"/>
          <pc:sldLayoutMkLst>
            <pc:docMk/>
            <pc:sldMasterMk cId="2822047701" sldId="2147483897"/>
            <pc:sldLayoutMk cId="766738822" sldId="2147483900"/>
          </pc:sldLayoutMkLst>
        </pc:sldLayoutChg>
        <pc:sldLayoutChg chg="new replId">
          <pc:chgData name="Hakima Laribi" userId="801ab3f2-b582-423d-95b6-cfe2c017ca7a" providerId="ADAL" clId="{CD8E1C85-2508-4568-8557-2B8F902CFA3A}" dt="2024-12-04T20:40:41.586" v="91" actId="6938"/>
          <pc:sldLayoutMkLst>
            <pc:docMk/>
            <pc:sldMasterMk cId="2822047701" sldId="2147483897"/>
            <pc:sldLayoutMk cId="2613778554" sldId="2147483901"/>
          </pc:sldLayoutMkLst>
        </pc:sldLayoutChg>
        <pc:sldLayoutChg chg="new replId">
          <pc:chgData name="Hakima Laribi" userId="801ab3f2-b582-423d-95b6-cfe2c017ca7a" providerId="ADAL" clId="{CD8E1C85-2508-4568-8557-2B8F902CFA3A}" dt="2024-12-04T20:40:41.586" v="91" actId="6938"/>
          <pc:sldLayoutMkLst>
            <pc:docMk/>
            <pc:sldMasterMk cId="2822047701" sldId="2147483897"/>
            <pc:sldLayoutMk cId="3592142496" sldId="2147483902"/>
          </pc:sldLayoutMkLst>
        </pc:sldLayoutChg>
        <pc:sldLayoutChg chg="new replId">
          <pc:chgData name="Hakima Laribi" userId="801ab3f2-b582-423d-95b6-cfe2c017ca7a" providerId="ADAL" clId="{CD8E1C85-2508-4568-8557-2B8F902CFA3A}" dt="2024-12-04T20:40:41.586" v="91" actId="6938"/>
          <pc:sldLayoutMkLst>
            <pc:docMk/>
            <pc:sldMasterMk cId="2822047701" sldId="2147483897"/>
            <pc:sldLayoutMk cId="3699953831" sldId="2147483903"/>
          </pc:sldLayoutMkLst>
        </pc:sldLayoutChg>
        <pc:sldLayoutChg chg="new replId">
          <pc:chgData name="Hakima Laribi" userId="801ab3f2-b582-423d-95b6-cfe2c017ca7a" providerId="ADAL" clId="{CD8E1C85-2508-4568-8557-2B8F902CFA3A}" dt="2024-12-04T20:40:41.586" v="91" actId="6938"/>
          <pc:sldLayoutMkLst>
            <pc:docMk/>
            <pc:sldMasterMk cId="2822047701" sldId="2147483897"/>
            <pc:sldLayoutMk cId="1325979119" sldId="2147483904"/>
          </pc:sldLayoutMkLst>
        </pc:sldLayoutChg>
        <pc:sldLayoutChg chg="new replId">
          <pc:chgData name="Hakima Laribi" userId="801ab3f2-b582-423d-95b6-cfe2c017ca7a" providerId="ADAL" clId="{CD8E1C85-2508-4568-8557-2B8F902CFA3A}" dt="2024-12-04T20:40:41.586" v="91" actId="6938"/>
          <pc:sldLayoutMkLst>
            <pc:docMk/>
            <pc:sldMasterMk cId="2822047701" sldId="2147483897"/>
            <pc:sldLayoutMk cId="393592441" sldId="2147483905"/>
          </pc:sldLayoutMkLst>
        </pc:sldLayoutChg>
        <pc:sldLayoutChg chg="new replId">
          <pc:chgData name="Hakima Laribi" userId="801ab3f2-b582-423d-95b6-cfe2c017ca7a" providerId="ADAL" clId="{CD8E1C85-2508-4568-8557-2B8F902CFA3A}" dt="2024-12-04T20:40:41.586" v="91" actId="6938"/>
          <pc:sldLayoutMkLst>
            <pc:docMk/>
            <pc:sldMasterMk cId="2822047701" sldId="2147483897"/>
            <pc:sldLayoutMk cId="3390643260" sldId="2147483906"/>
          </pc:sldLayoutMkLst>
        </pc:sldLayoutChg>
        <pc:sldLayoutChg chg="new replId">
          <pc:chgData name="Hakima Laribi" userId="801ab3f2-b582-423d-95b6-cfe2c017ca7a" providerId="ADAL" clId="{CD8E1C85-2508-4568-8557-2B8F902CFA3A}" dt="2024-12-04T20:40:41.586" v="91" actId="6938"/>
          <pc:sldLayoutMkLst>
            <pc:docMk/>
            <pc:sldMasterMk cId="2822047701" sldId="2147483897"/>
            <pc:sldLayoutMk cId="1862729610" sldId="2147483907"/>
          </pc:sldLayoutMkLst>
        </pc:sldLayoutChg>
        <pc:sldLayoutChg chg="new replId">
          <pc:chgData name="Hakima Laribi" userId="801ab3f2-b582-423d-95b6-cfe2c017ca7a" providerId="ADAL" clId="{CD8E1C85-2508-4568-8557-2B8F902CFA3A}" dt="2024-12-04T20:40:41.586" v="91" actId="6938"/>
          <pc:sldLayoutMkLst>
            <pc:docMk/>
            <pc:sldMasterMk cId="2822047701" sldId="2147483897"/>
            <pc:sldLayoutMk cId="106871300" sldId="2147483908"/>
          </pc:sldLayoutMkLst>
        </pc:sldLayoutChg>
      </pc:sldMasterChg>
    </pc:docChg>
  </pc:docChgLst>
  <pc:docChgLst>
    <pc:chgData name="Hakima Laribi" userId="801ab3f2-b582-423d-95b6-cfe2c017ca7a" providerId="ADAL" clId="{E6033505-2725-4DC8-AEC9-E3E42E00A6AC}"/>
    <pc:docChg chg="undo custSel addSld delSld modSld sldOrd">
      <pc:chgData name="Hakima Laribi" userId="801ab3f2-b582-423d-95b6-cfe2c017ca7a" providerId="ADAL" clId="{E6033505-2725-4DC8-AEC9-E3E42E00A6AC}" dt="2024-12-04T20:12:27.098" v="5166" actId="20577"/>
      <pc:docMkLst>
        <pc:docMk/>
      </pc:docMkLst>
      <pc:sldChg chg="addSp delSp modSp mod">
        <pc:chgData name="Hakima Laribi" userId="801ab3f2-b582-423d-95b6-cfe2c017ca7a" providerId="ADAL" clId="{E6033505-2725-4DC8-AEC9-E3E42E00A6AC}" dt="2024-12-03T19:58:03.601" v="400" actId="1035"/>
        <pc:sldMkLst>
          <pc:docMk/>
          <pc:sldMk cId="0" sldId="262"/>
        </pc:sldMkLst>
        <pc:spChg chg="mod">
          <ac:chgData name="Hakima Laribi" userId="801ab3f2-b582-423d-95b6-cfe2c017ca7a" providerId="ADAL" clId="{E6033505-2725-4DC8-AEC9-E3E42E00A6AC}" dt="2024-12-03T19:37:37.300" v="100" actId="1035"/>
          <ac:spMkLst>
            <pc:docMk/>
            <pc:sldMk cId="0" sldId="262"/>
            <ac:spMk id="2" creationId="{00000000-0000-0000-0000-000000000000}"/>
          </ac:spMkLst>
        </pc:spChg>
        <pc:spChg chg="add mod">
          <ac:chgData name="Hakima Laribi" userId="801ab3f2-b582-423d-95b6-cfe2c017ca7a" providerId="ADAL" clId="{E6033505-2725-4DC8-AEC9-E3E42E00A6AC}" dt="2024-12-03T19:37:37.300" v="100" actId="1035"/>
          <ac:spMkLst>
            <pc:docMk/>
            <pc:sldMk cId="0" sldId="262"/>
            <ac:spMk id="4" creationId="{DAED76D0-8E19-33D2-A9E5-EBBB3BA3A1AC}"/>
          </ac:spMkLst>
        </pc:spChg>
        <pc:spChg chg="mod">
          <ac:chgData name="Hakima Laribi" userId="801ab3f2-b582-423d-95b6-cfe2c017ca7a" providerId="ADAL" clId="{E6033505-2725-4DC8-AEC9-E3E42E00A6AC}" dt="2024-12-03T19:35:45.184" v="63" actId="1036"/>
          <ac:spMkLst>
            <pc:docMk/>
            <pc:sldMk cId="0" sldId="262"/>
            <ac:spMk id="7" creationId="{00000000-0000-0000-0000-000000000000}"/>
          </ac:spMkLst>
        </pc:spChg>
        <pc:spChg chg="mod">
          <ac:chgData name="Hakima Laribi" userId="801ab3f2-b582-423d-95b6-cfe2c017ca7a" providerId="ADAL" clId="{E6033505-2725-4DC8-AEC9-E3E42E00A6AC}" dt="2024-12-03T19:58:03.601" v="400" actId="1035"/>
          <ac:spMkLst>
            <pc:docMk/>
            <pc:sldMk cId="0" sldId="262"/>
            <ac:spMk id="8" creationId="{00000000-0000-0000-0000-000000000000}"/>
          </ac:spMkLst>
        </pc:spChg>
        <pc:spChg chg="mod">
          <ac:chgData name="Hakima Laribi" userId="801ab3f2-b582-423d-95b6-cfe2c017ca7a" providerId="ADAL" clId="{E6033505-2725-4DC8-AEC9-E3E42E00A6AC}" dt="2024-12-03T19:35:45.184" v="63" actId="1036"/>
          <ac:spMkLst>
            <pc:docMk/>
            <pc:sldMk cId="0" sldId="262"/>
            <ac:spMk id="9" creationId="{00000000-0000-0000-0000-000000000000}"/>
          </ac:spMkLst>
        </pc:spChg>
        <pc:picChg chg="del">
          <ac:chgData name="Hakima Laribi" userId="801ab3f2-b582-423d-95b6-cfe2c017ca7a" providerId="ADAL" clId="{E6033505-2725-4DC8-AEC9-E3E42E00A6AC}" dt="2024-12-03T19:35:33.380" v="51" actId="478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Hakima Laribi" userId="801ab3f2-b582-423d-95b6-cfe2c017ca7a" providerId="ADAL" clId="{E6033505-2725-4DC8-AEC9-E3E42E00A6AC}" dt="2024-12-03T19:35:45.184" v="63" actId="1036"/>
          <ac:picMkLst>
            <pc:docMk/>
            <pc:sldMk cId="0" sldId="262"/>
            <ac:picMk id="6" creationId="{00000000-0000-0000-0000-000000000000}"/>
          </ac:picMkLst>
        </pc:picChg>
      </pc:sldChg>
      <pc:sldChg chg="modSp mod">
        <pc:chgData name="Hakima Laribi" userId="801ab3f2-b582-423d-95b6-cfe2c017ca7a" providerId="ADAL" clId="{E6033505-2725-4DC8-AEC9-E3E42E00A6AC}" dt="2024-12-03T19:48:04.625" v="225" actId="20577"/>
        <pc:sldMkLst>
          <pc:docMk/>
          <pc:sldMk cId="2683330471" sldId="270"/>
        </pc:sldMkLst>
        <pc:spChg chg="mod">
          <ac:chgData name="Hakima Laribi" userId="801ab3f2-b582-423d-95b6-cfe2c017ca7a" providerId="ADAL" clId="{E6033505-2725-4DC8-AEC9-E3E42E00A6AC}" dt="2024-12-03T19:48:04.625" v="225" actId="20577"/>
          <ac:spMkLst>
            <pc:docMk/>
            <pc:sldMk cId="2683330471" sldId="270"/>
            <ac:spMk id="3" creationId="{D9F58966-C77C-C84E-8B54-9262F41E8C33}"/>
          </ac:spMkLst>
        </pc:spChg>
      </pc:sldChg>
      <pc:sldChg chg="addSp delSp modSp mod delAnim modAnim">
        <pc:chgData name="Hakima Laribi" userId="801ab3f2-b582-423d-95b6-cfe2c017ca7a" providerId="ADAL" clId="{E6033505-2725-4DC8-AEC9-E3E42E00A6AC}" dt="2024-12-03T20:04:23.573" v="423" actId="1035"/>
        <pc:sldMkLst>
          <pc:docMk/>
          <pc:sldMk cId="881891115" sldId="280"/>
        </pc:sldMkLst>
        <pc:spChg chg="mod">
          <ac:chgData name="Hakima Laribi" userId="801ab3f2-b582-423d-95b6-cfe2c017ca7a" providerId="ADAL" clId="{E6033505-2725-4DC8-AEC9-E3E42E00A6AC}" dt="2024-12-03T19:40:52.983" v="112" actId="1076"/>
          <ac:spMkLst>
            <pc:docMk/>
            <pc:sldMk cId="881891115" sldId="280"/>
            <ac:spMk id="2" creationId="{7632FE86-992B-6946-A8AA-EDDA67DB3303}"/>
          </ac:spMkLst>
        </pc:spChg>
        <pc:spChg chg="add del mod">
          <ac:chgData name="Hakima Laribi" userId="801ab3f2-b582-423d-95b6-cfe2c017ca7a" providerId="ADAL" clId="{E6033505-2725-4DC8-AEC9-E3E42E00A6AC}" dt="2024-12-03T19:38:40.320" v="110" actId="478"/>
          <ac:spMkLst>
            <pc:docMk/>
            <pc:sldMk cId="881891115" sldId="280"/>
            <ac:spMk id="4" creationId="{B5D0F157-2743-40B4-9385-352DC2D21C99}"/>
          </ac:spMkLst>
        </pc:spChg>
        <pc:spChg chg="add del">
          <ac:chgData name="Hakima Laribi" userId="801ab3f2-b582-423d-95b6-cfe2c017ca7a" providerId="ADAL" clId="{E6033505-2725-4DC8-AEC9-E3E42E00A6AC}" dt="2024-12-03T19:42:22.283" v="114" actId="22"/>
          <ac:spMkLst>
            <pc:docMk/>
            <pc:sldMk cId="881891115" sldId="280"/>
            <ac:spMk id="6" creationId="{6FC6D9E8-3A02-41B7-B93C-1DF608596EAD}"/>
          </ac:spMkLst>
        </pc:spChg>
        <pc:spChg chg="del">
          <ac:chgData name="Hakima Laribi" userId="801ab3f2-b582-423d-95b6-cfe2c017ca7a" providerId="ADAL" clId="{E6033505-2725-4DC8-AEC9-E3E42E00A6AC}" dt="2024-12-03T19:38:37.737" v="109" actId="478"/>
          <ac:spMkLst>
            <pc:docMk/>
            <pc:sldMk cId="881891115" sldId="280"/>
            <ac:spMk id="10" creationId="{570346CF-0E4A-B4F2-CE26-F2D3C1234D7B}"/>
          </ac:spMkLst>
        </pc:spChg>
        <pc:spChg chg="add mod">
          <ac:chgData name="Hakima Laribi" userId="801ab3f2-b582-423d-95b6-cfe2c017ca7a" providerId="ADAL" clId="{E6033505-2725-4DC8-AEC9-E3E42E00A6AC}" dt="2024-12-03T19:55:15.457" v="316" actId="14100"/>
          <ac:spMkLst>
            <pc:docMk/>
            <pc:sldMk cId="881891115" sldId="280"/>
            <ac:spMk id="16" creationId="{C90A4A49-642D-4B8D-BFD8-F24EDA13146C}"/>
          </ac:spMkLst>
        </pc:spChg>
        <pc:spChg chg="add mod">
          <ac:chgData name="Hakima Laribi" userId="801ab3f2-b582-423d-95b6-cfe2c017ca7a" providerId="ADAL" clId="{E6033505-2725-4DC8-AEC9-E3E42E00A6AC}" dt="2024-12-03T19:52:22.476" v="307" actId="1076"/>
          <ac:spMkLst>
            <pc:docMk/>
            <pc:sldMk cId="881891115" sldId="280"/>
            <ac:spMk id="17" creationId="{8971B258-8EF0-096E-8290-3A200B0EA5A0}"/>
          </ac:spMkLst>
        </pc:spChg>
        <pc:spChg chg="add mod">
          <ac:chgData name="Hakima Laribi" userId="801ab3f2-b582-423d-95b6-cfe2c017ca7a" providerId="ADAL" clId="{E6033505-2725-4DC8-AEC9-E3E42E00A6AC}" dt="2024-12-03T19:52:42.221" v="309" actId="1076"/>
          <ac:spMkLst>
            <pc:docMk/>
            <pc:sldMk cId="881891115" sldId="280"/>
            <ac:spMk id="18" creationId="{586F36A8-5E4F-0E52-6B7D-5025C504E1E8}"/>
          </ac:spMkLst>
        </pc:spChg>
        <pc:spChg chg="add mod">
          <ac:chgData name="Hakima Laribi" userId="801ab3f2-b582-423d-95b6-cfe2c017ca7a" providerId="ADAL" clId="{E6033505-2725-4DC8-AEC9-E3E42E00A6AC}" dt="2024-12-03T19:57:55.019" v="399" actId="1076"/>
          <ac:spMkLst>
            <pc:docMk/>
            <pc:sldMk cId="881891115" sldId="280"/>
            <ac:spMk id="19" creationId="{60719742-3A2B-98CF-91EA-C210A686F7DC}"/>
          </ac:spMkLst>
        </pc:spChg>
        <pc:spChg chg="del">
          <ac:chgData name="Hakima Laribi" userId="801ab3f2-b582-423d-95b6-cfe2c017ca7a" providerId="ADAL" clId="{E6033505-2725-4DC8-AEC9-E3E42E00A6AC}" dt="2024-12-03T19:38:37.737" v="109" actId="478"/>
          <ac:spMkLst>
            <pc:docMk/>
            <pc:sldMk cId="881891115" sldId="280"/>
            <ac:spMk id="23" creationId="{B9B0DCBE-C864-0C3E-EE87-B6EEEFFF8CEB}"/>
          </ac:spMkLst>
        </pc:spChg>
        <pc:picChg chg="add mod">
          <ac:chgData name="Hakima Laribi" userId="801ab3f2-b582-423d-95b6-cfe2c017ca7a" providerId="ADAL" clId="{E6033505-2725-4DC8-AEC9-E3E42E00A6AC}" dt="2024-12-03T20:04:01.798" v="406" actId="1076"/>
          <ac:picMkLst>
            <pc:docMk/>
            <pc:sldMk cId="881891115" sldId="280"/>
            <ac:picMk id="7" creationId="{8A3F59A6-DBD8-9373-8FE4-A9F7D5D8CCC3}"/>
          </ac:picMkLst>
        </pc:picChg>
        <pc:picChg chg="add mod">
          <ac:chgData name="Hakima Laribi" userId="801ab3f2-b582-423d-95b6-cfe2c017ca7a" providerId="ADAL" clId="{E6033505-2725-4DC8-AEC9-E3E42E00A6AC}" dt="2024-12-03T20:04:15.715" v="409" actId="1036"/>
          <ac:picMkLst>
            <pc:docMk/>
            <pc:sldMk cId="881891115" sldId="280"/>
            <ac:picMk id="8" creationId="{1500EF55-CA95-6F48-70F0-4EA50D489935}"/>
          </ac:picMkLst>
        </pc:picChg>
        <pc:picChg chg="add mod">
          <ac:chgData name="Hakima Laribi" userId="801ab3f2-b582-423d-95b6-cfe2c017ca7a" providerId="ADAL" clId="{E6033505-2725-4DC8-AEC9-E3E42E00A6AC}" dt="2024-12-03T20:04:17.585" v="412" actId="1037"/>
          <ac:picMkLst>
            <pc:docMk/>
            <pc:sldMk cId="881891115" sldId="280"/>
            <ac:picMk id="9" creationId="{193BCD21-7037-7F10-1F91-CE81CAEE2FFD}"/>
          </ac:picMkLst>
        </pc:picChg>
        <pc:picChg chg="add mod">
          <ac:chgData name="Hakima Laribi" userId="801ab3f2-b582-423d-95b6-cfe2c017ca7a" providerId="ADAL" clId="{E6033505-2725-4DC8-AEC9-E3E42E00A6AC}" dt="2024-12-03T20:04:23.573" v="423" actId="1035"/>
          <ac:picMkLst>
            <pc:docMk/>
            <pc:sldMk cId="881891115" sldId="280"/>
            <ac:picMk id="11" creationId="{5895D5BF-28F6-EFDA-D560-9DF45163CEFA}"/>
          </ac:picMkLst>
        </pc:picChg>
        <pc:picChg chg="add mod">
          <ac:chgData name="Hakima Laribi" userId="801ab3f2-b582-423d-95b6-cfe2c017ca7a" providerId="ADAL" clId="{E6033505-2725-4DC8-AEC9-E3E42E00A6AC}" dt="2024-12-03T20:04:21.392" v="419" actId="1036"/>
          <ac:picMkLst>
            <pc:docMk/>
            <pc:sldMk cId="881891115" sldId="280"/>
            <ac:picMk id="12" creationId="{19364861-19E4-1789-CAFD-05FDA97D2118}"/>
          </ac:picMkLst>
        </pc:picChg>
        <pc:picChg chg="add mod">
          <ac:chgData name="Hakima Laribi" userId="801ab3f2-b582-423d-95b6-cfe2c017ca7a" providerId="ADAL" clId="{E6033505-2725-4DC8-AEC9-E3E42E00A6AC}" dt="2024-12-03T20:04:19.819" v="415" actId="1036"/>
          <ac:picMkLst>
            <pc:docMk/>
            <pc:sldMk cId="881891115" sldId="280"/>
            <ac:picMk id="13" creationId="{668811C6-D624-9E4D-82AD-4EF374D05986}"/>
          </ac:picMkLst>
        </pc:picChg>
        <pc:picChg chg="add mod">
          <ac:chgData name="Hakima Laribi" userId="801ab3f2-b582-423d-95b6-cfe2c017ca7a" providerId="ADAL" clId="{E6033505-2725-4DC8-AEC9-E3E42E00A6AC}" dt="2024-12-03T20:04:04.206" v="407" actId="1076"/>
          <ac:picMkLst>
            <pc:docMk/>
            <pc:sldMk cId="881891115" sldId="280"/>
            <ac:picMk id="14" creationId="{6F63AD29-BCC7-ECC7-793A-270948729BC4}"/>
          </ac:picMkLst>
        </pc:picChg>
        <pc:picChg chg="add mod">
          <ac:chgData name="Hakima Laribi" userId="801ab3f2-b582-423d-95b6-cfe2c017ca7a" providerId="ADAL" clId="{E6033505-2725-4DC8-AEC9-E3E42E00A6AC}" dt="2024-12-03T20:03:12.092" v="403" actId="1076"/>
          <ac:picMkLst>
            <pc:docMk/>
            <pc:sldMk cId="881891115" sldId="280"/>
            <ac:picMk id="15" creationId="{F176AB12-5C91-5819-3A72-3A47E1C07063}"/>
          </ac:picMkLst>
        </pc:picChg>
        <pc:picChg chg="del">
          <ac:chgData name="Hakima Laribi" userId="801ab3f2-b582-423d-95b6-cfe2c017ca7a" providerId="ADAL" clId="{E6033505-2725-4DC8-AEC9-E3E42E00A6AC}" dt="2024-12-03T19:38:41.940" v="111" actId="478"/>
          <ac:picMkLst>
            <pc:docMk/>
            <pc:sldMk cId="881891115" sldId="280"/>
            <ac:picMk id="25" creationId="{FDD6D125-21D1-5AA0-0CD5-098120A34C7F}"/>
          </ac:picMkLst>
        </pc:picChg>
      </pc:sldChg>
      <pc:sldChg chg="del">
        <pc:chgData name="Hakima Laribi" userId="801ab3f2-b582-423d-95b6-cfe2c017ca7a" providerId="ADAL" clId="{E6033505-2725-4DC8-AEC9-E3E42E00A6AC}" dt="2024-12-04T14:57:32.349" v="1931" actId="47"/>
        <pc:sldMkLst>
          <pc:docMk/>
          <pc:sldMk cId="213099274" sldId="281"/>
        </pc:sldMkLst>
      </pc:sldChg>
      <pc:sldChg chg="del">
        <pc:chgData name="Hakima Laribi" userId="801ab3f2-b582-423d-95b6-cfe2c017ca7a" providerId="ADAL" clId="{E6033505-2725-4DC8-AEC9-E3E42E00A6AC}" dt="2024-12-04T14:57:32.914" v="1932" actId="47"/>
        <pc:sldMkLst>
          <pc:docMk/>
          <pc:sldMk cId="3364787202" sldId="282"/>
        </pc:sldMkLst>
      </pc:sldChg>
      <pc:sldChg chg="del">
        <pc:chgData name="Hakima Laribi" userId="801ab3f2-b582-423d-95b6-cfe2c017ca7a" providerId="ADAL" clId="{E6033505-2725-4DC8-AEC9-E3E42E00A6AC}" dt="2024-12-04T14:57:33.762" v="1934" actId="47"/>
        <pc:sldMkLst>
          <pc:docMk/>
          <pc:sldMk cId="1639431481" sldId="283"/>
        </pc:sldMkLst>
      </pc:sldChg>
      <pc:sldChg chg="del">
        <pc:chgData name="Hakima Laribi" userId="801ab3f2-b582-423d-95b6-cfe2c017ca7a" providerId="ADAL" clId="{E6033505-2725-4DC8-AEC9-E3E42E00A6AC}" dt="2024-12-04T14:57:33.432" v="1933" actId="47"/>
        <pc:sldMkLst>
          <pc:docMk/>
          <pc:sldMk cId="3165806031" sldId="284"/>
        </pc:sldMkLst>
      </pc:sldChg>
      <pc:sldChg chg="del">
        <pc:chgData name="Hakima Laribi" userId="801ab3f2-b582-423d-95b6-cfe2c017ca7a" providerId="ADAL" clId="{E6033505-2725-4DC8-AEC9-E3E42E00A6AC}" dt="2024-12-04T14:57:34.374" v="1935" actId="47"/>
        <pc:sldMkLst>
          <pc:docMk/>
          <pc:sldMk cId="253703304" sldId="285"/>
        </pc:sldMkLst>
      </pc:sldChg>
      <pc:sldChg chg="del">
        <pc:chgData name="Hakima Laribi" userId="801ab3f2-b582-423d-95b6-cfe2c017ca7a" providerId="ADAL" clId="{E6033505-2725-4DC8-AEC9-E3E42E00A6AC}" dt="2024-12-04T14:57:34.798" v="1936" actId="47"/>
        <pc:sldMkLst>
          <pc:docMk/>
          <pc:sldMk cId="34431666" sldId="286"/>
        </pc:sldMkLst>
      </pc:sldChg>
      <pc:sldChg chg="del">
        <pc:chgData name="Hakima Laribi" userId="801ab3f2-b582-423d-95b6-cfe2c017ca7a" providerId="ADAL" clId="{E6033505-2725-4DC8-AEC9-E3E42E00A6AC}" dt="2024-12-04T14:57:35.410" v="1937" actId="47"/>
        <pc:sldMkLst>
          <pc:docMk/>
          <pc:sldMk cId="4145878458" sldId="287"/>
        </pc:sldMkLst>
      </pc:sldChg>
      <pc:sldChg chg="del">
        <pc:chgData name="Hakima Laribi" userId="801ab3f2-b582-423d-95b6-cfe2c017ca7a" providerId="ADAL" clId="{E6033505-2725-4DC8-AEC9-E3E42E00A6AC}" dt="2024-12-04T14:57:37.812" v="1939" actId="47"/>
        <pc:sldMkLst>
          <pc:docMk/>
          <pc:sldMk cId="2889157936" sldId="288"/>
        </pc:sldMkLst>
      </pc:sldChg>
      <pc:sldChg chg="del">
        <pc:chgData name="Hakima Laribi" userId="801ab3f2-b582-423d-95b6-cfe2c017ca7a" providerId="ADAL" clId="{E6033505-2725-4DC8-AEC9-E3E42E00A6AC}" dt="2024-12-04T14:57:38.455" v="1940" actId="47"/>
        <pc:sldMkLst>
          <pc:docMk/>
          <pc:sldMk cId="3484909054" sldId="289"/>
        </pc:sldMkLst>
      </pc:sldChg>
      <pc:sldChg chg="del">
        <pc:chgData name="Hakima Laribi" userId="801ab3f2-b582-423d-95b6-cfe2c017ca7a" providerId="ADAL" clId="{E6033505-2725-4DC8-AEC9-E3E42E00A6AC}" dt="2024-12-04T14:57:39.114" v="1941" actId="47"/>
        <pc:sldMkLst>
          <pc:docMk/>
          <pc:sldMk cId="2408165352" sldId="290"/>
        </pc:sldMkLst>
      </pc:sldChg>
      <pc:sldChg chg="del">
        <pc:chgData name="Hakima Laribi" userId="801ab3f2-b582-423d-95b6-cfe2c017ca7a" providerId="ADAL" clId="{E6033505-2725-4DC8-AEC9-E3E42E00A6AC}" dt="2024-12-04T14:57:39.836" v="1942" actId="47"/>
        <pc:sldMkLst>
          <pc:docMk/>
          <pc:sldMk cId="2686538991" sldId="291"/>
        </pc:sldMkLst>
      </pc:sldChg>
      <pc:sldChg chg="del">
        <pc:chgData name="Hakima Laribi" userId="801ab3f2-b582-423d-95b6-cfe2c017ca7a" providerId="ADAL" clId="{E6033505-2725-4DC8-AEC9-E3E42E00A6AC}" dt="2024-12-04T14:57:41.955" v="1945" actId="47"/>
        <pc:sldMkLst>
          <pc:docMk/>
          <pc:sldMk cId="3405845277" sldId="292"/>
        </pc:sldMkLst>
      </pc:sldChg>
      <pc:sldChg chg="del">
        <pc:chgData name="Hakima Laribi" userId="801ab3f2-b582-423d-95b6-cfe2c017ca7a" providerId="ADAL" clId="{E6033505-2725-4DC8-AEC9-E3E42E00A6AC}" dt="2024-12-04T14:57:42.697" v="1946" actId="47"/>
        <pc:sldMkLst>
          <pc:docMk/>
          <pc:sldMk cId="2968478734" sldId="293"/>
        </pc:sldMkLst>
      </pc:sldChg>
      <pc:sldChg chg="del">
        <pc:chgData name="Hakima Laribi" userId="801ab3f2-b582-423d-95b6-cfe2c017ca7a" providerId="ADAL" clId="{E6033505-2725-4DC8-AEC9-E3E42E00A6AC}" dt="2024-12-04T14:57:44.360" v="1948" actId="47"/>
        <pc:sldMkLst>
          <pc:docMk/>
          <pc:sldMk cId="1204643740" sldId="295"/>
        </pc:sldMkLst>
      </pc:sldChg>
      <pc:sldChg chg="del">
        <pc:chgData name="Hakima Laribi" userId="801ab3f2-b582-423d-95b6-cfe2c017ca7a" providerId="ADAL" clId="{E6033505-2725-4DC8-AEC9-E3E42E00A6AC}" dt="2024-12-04T14:57:53.401" v="1959" actId="47"/>
        <pc:sldMkLst>
          <pc:docMk/>
          <pc:sldMk cId="3900143507" sldId="296"/>
        </pc:sldMkLst>
      </pc:sldChg>
      <pc:sldChg chg="del">
        <pc:chgData name="Hakima Laribi" userId="801ab3f2-b582-423d-95b6-cfe2c017ca7a" providerId="ADAL" clId="{E6033505-2725-4DC8-AEC9-E3E42E00A6AC}" dt="2024-12-04T14:57:44.962" v="1949" actId="47"/>
        <pc:sldMkLst>
          <pc:docMk/>
          <pc:sldMk cId="4220551708" sldId="297"/>
        </pc:sldMkLst>
      </pc:sldChg>
      <pc:sldChg chg="del">
        <pc:chgData name="Hakima Laribi" userId="801ab3f2-b582-423d-95b6-cfe2c017ca7a" providerId="ADAL" clId="{E6033505-2725-4DC8-AEC9-E3E42E00A6AC}" dt="2024-12-04T14:57:45.349" v="1950" actId="47"/>
        <pc:sldMkLst>
          <pc:docMk/>
          <pc:sldMk cId="1712722053" sldId="298"/>
        </pc:sldMkLst>
      </pc:sldChg>
      <pc:sldChg chg="del">
        <pc:chgData name="Hakima Laribi" userId="801ab3f2-b582-423d-95b6-cfe2c017ca7a" providerId="ADAL" clId="{E6033505-2725-4DC8-AEC9-E3E42E00A6AC}" dt="2024-12-04T14:57:45.883" v="1951" actId="47"/>
        <pc:sldMkLst>
          <pc:docMk/>
          <pc:sldMk cId="1795901318" sldId="299"/>
        </pc:sldMkLst>
      </pc:sldChg>
      <pc:sldChg chg="del">
        <pc:chgData name="Hakima Laribi" userId="801ab3f2-b582-423d-95b6-cfe2c017ca7a" providerId="ADAL" clId="{E6033505-2725-4DC8-AEC9-E3E42E00A6AC}" dt="2024-12-04T14:57:46.370" v="1952" actId="47"/>
        <pc:sldMkLst>
          <pc:docMk/>
          <pc:sldMk cId="1610962072" sldId="300"/>
        </pc:sldMkLst>
      </pc:sldChg>
      <pc:sldChg chg="del">
        <pc:chgData name="Hakima Laribi" userId="801ab3f2-b582-423d-95b6-cfe2c017ca7a" providerId="ADAL" clId="{E6033505-2725-4DC8-AEC9-E3E42E00A6AC}" dt="2024-12-04T14:57:47.500" v="1953" actId="47"/>
        <pc:sldMkLst>
          <pc:docMk/>
          <pc:sldMk cId="2327045472" sldId="301"/>
        </pc:sldMkLst>
      </pc:sldChg>
      <pc:sldChg chg="del">
        <pc:chgData name="Hakima Laribi" userId="801ab3f2-b582-423d-95b6-cfe2c017ca7a" providerId="ADAL" clId="{E6033505-2725-4DC8-AEC9-E3E42E00A6AC}" dt="2024-12-04T14:57:48.897" v="1954" actId="47"/>
        <pc:sldMkLst>
          <pc:docMk/>
          <pc:sldMk cId="1680552550" sldId="302"/>
        </pc:sldMkLst>
      </pc:sldChg>
      <pc:sldChg chg="del">
        <pc:chgData name="Hakima Laribi" userId="801ab3f2-b582-423d-95b6-cfe2c017ca7a" providerId="ADAL" clId="{E6033505-2725-4DC8-AEC9-E3E42E00A6AC}" dt="2024-12-04T14:57:51.723" v="1957" actId="47"/>
        <pc:sldMkLst>
          <pc:docMk/>
          <pc:sldMk cId="2384097459" sldId="303"/>
        </pc:sldMkLst>
      </pc:sldChg>
      <pc:sldChg chg="del">
        <pc:chgData name="Hakima Laribi" userId="801ab3f2-b582-423d-95b6-cfe2c017ca7a" providerId="ADAL" clId="{E6033505-2725-4DC8-AEC9-E3E42E00A6AC}" dt="2024-12-04T14:57:52.413" v="1958" actId="47"/>
        <pc:sldMkLst>
          <pc:docMk/>
          <pc:sldMk cId="1086600693" sldId="304"/>
        </pc:sldMkLst>
      </pc:sldChg>
      <pc:sldChg chg="del">
        <pc:chgData name="Hakima Laribi" userId="801ab3f2-b582-423d-95b6-cfe2c017ca7a" providerId="ADAL" clId="{E6033505-2725-4DC8-AEC9-E3E42E00A6AC}" dt="2024-12-04T14:57:54.124" v="1960" actId="47"/>
        <pc:sldMkLst>
          <pc:docMk/>
          <pc:sldMk cId="4100323112" sldId="305"/>
        </pc:sldMkLst>
      </pc:sldChg>
      <pc:sldChg chg="del">
        <pc:chgData name="Hakima Laribi" userId="801ab3f2-b582-423d-95b6-cfe2c017ca7a" providerId="ADAL" clId="{E6033505-2725-4DC8-AEC9-E3E42E00A6AC}" dt="2024-12-04T14:57:54.705" v="1961" actId="47"/>
        <pc:sldMkLst>
          <pc:docMk/>
          <pc:sldMk cId="1768361153" sldId="306"/>
        </pc:sldMkLst>
      </pc:sldChg>
      <pc:sldChg chg="del">
        <pc:chgData name="Hakima Laribi" userId="801ab3f2-b582-423d-95b6-cfe2c017ca7a" providerId="ADAL" clId="{E6033505-2725-4DC8-AEC9-E3E42E00A6AC}" dt="2024-12-04T14:57:49.792" v="1955" actId="47"/>
        <pc:sldMkLst>
          <pc:docMk/>
          <pc:sldMk cId="3305031360" sldId="326"/>
        </pc:sldMkLst>
      </pc:sldChg>
      <pc:sldChg chg="del">
        <pc:chgData name="Hakima Laribi" userId="801ab3f2-b582-423d-95b6-cfe2c017ca7a" providerId="ADAL" clId="{E6033505-2725-4DC8-AEC9-E3E42E00A6AC}" dt="2024-12-04T14:57:50.451" v="1956" actId="47"/>
        <pc:sldMkLst>
          <pc:docMk/>
          <pc:sldMk cId="2320505890" sldId="327"/>
        </pc:sldMkLst>
      </pc:sldChg>
      <pc:sldChg chg="del">
        <pc:chgData name="Hakima Laribi" userId="801ab3f2-b582-423d-95b6-cfe2c017ca7a" providerId="ADAL" clId="{E6033505-2725-4DC8-AEC9-E3E42E00A6AC}" dt="2024-12-04T14:57:41.052" v="1944" actId="47"/>
        <pc:sldMkLst>
          <pc:docMk/>
          <pc:sldMk cId="2136741357" sldId="328"/>
        </pc:sldMkLst>
      </pc:sldChg>
      <pc:sldChg chg="del">
        <pc:chgData name="Hakima Laribi" userId="801ab3f2-b582-423d-95b6-cfe2c017ca7a" providerId="ADAL" clId="{E6033505-2725-4DC8-AEC9-E3E42E00A6AC}" dt="2024-12-04T14:57:37.074" v="1938" actId="47"/>
        <pc:sldMkLst>
          <pc:docMk/>
          <pc:sldMk cId="1196176298" sldId="329"/>
        </pc:sldMkLst>
      </pc:sldChg>
      <pc:sldChg chg="del">
        <pc:chgData name="Hakima Laribi" userId="801ab3f2-b582-423d-95b6-cfe2c017ca7a" providerId="ADAL" clId="{E6033505-2725-4DC8-AEC9-E3E42E00A6AC}" dt="2024-12-04T14:57:40.481" v="1943" actId="47"/>
        <pc:sldMkLst>
          <pc:docMk/>
          <pc:sldMk cId="1428013581" sldId="330"/>
        </pc:sldMkLst>
      </pc:sldChg>
      <pc:sldChg chg="del">
        <pc:chgData name="Hakima Laribi" userId="801ab3f2-b582-423d-95b6-cfe2c017ca7a" providerId="ADAL" clId="{E6033505-2725-4DC8-AEC9-E3E42E00A6AC}" dt="2024-12-04T14:57:31.439" v="1930" actId="47"/>
        <pc:sldMkLst>
          <pc:docMk/>
          <pc:sldMk cId="1978552123" sldId="331"/>
        </pc:sldMkLst>
      </pc:sldChg>
      <pc:sldChg chg="del">
        <pc:chgData name="Hakima Laribi" userId="801ab3f2-b582-423d-95b6-cfe2c017ca7a" providerId="ADAL" clId="{E6033505-2725-4DC8-AEC9-E3E42E00A6AC}" dt="2024-12-03T19:47:55.095" v="215" actId="47"/>
        <pc:sldMkLst>
          <pc:docMk/>
          <pc:sldMk cId="750533024" sldId="332"/>
        </pc:sldMkLst>
      </pc:sldChg>
      <pc:sldChg chg="del">
        <pc:chgData name="Hakima Laribi" userId="801ab3f2-b582-423d-95b6-cfe2c017ca7a" providerId="ADAL" clId="{E6033505-2725-4DC8-AEC9-E3E42E00A6AC}" dt="2024-12-04T14:57:43.293" v="1947" actId="47"/>
        <pc:sldMkLst>
          <pc:docMk/>
          <pc:sldMk cId="1216934562" sldId="333"/>
        </pc:sldMkLst>
      </pc:sldChg>
      <pc:sldChg chg="addSp modSp add mod modAnim">
        <pc:chgData name="Hakima Laribi" userId="801ab3f2-b582-423d-95b6-cfe2c017ca7a" providerId="ADAL" clId="{E6033505-2725-4DC8-AEC9-E3E42E00A6AC}" dt="2024-12-03T20:03:25.220" v="405" actId="14100"/>
        <pc:sldMkLst>
          <pc:docMk/>
          <pc:sldMk cId="1147398492" sldId="335"/>
        </pc:sldMkLst>
        <pc:spChg chg="mod">
          <ac:chgData name="Hakima Laribi" userId="801ab3f2-b582-423d-95b6-cfe2c017ca7a" providerId="ADAL" clId="{E6033505-2725-4DC8-AEC9-E3E42E00A6AC}" dt="2024-12-03T19:53:58.615" v="312" actId="14100"/>
          <ac:spMkLst>
            <pc:docMk/>
            <pc:sldMk cId="1147398492" sldId="335"/>
            <ac:spMk id="16" creationId="{C90A4A49-642D-4B8D-BFD8-F24EDA13146C}"/>
          </ac:spMkLst>
        </pc:spChg>
        <pc:spChg chg="add mod">
          <ac:chgData name="Hakima Laribi" userId="801ab3f2-b582-423d-95b6-cfe2c017ca7a" providerId="ADAL" clId="{E6033505-2725-4DC8-AEC9-E3E42E00A6AC}" dt="2024-12-03T19:50:36.498" v="264" actId="1076"/>
          <ac:spMkLst>
            <pc:docMk/>
            <pc:sldMk cId="1147398492" sldId="335"/>
            <ac:spMk id="29" creationId="{CE3889DE-CF27-9A25-D1E8-35EE9325FFBF}"/>
          </ac:spMkLst>
        </pc:spChg>
        <pc:spChg chg="add mod">
          <ac:chgData name="Hakima Laribi" userId="801ab3f2-b582-423d-95b6-cfe2c017ca7a" providerId="ADAL" clId="{E6033505-2725-4DC8-AEC9-E3E42E00A6AC}" dt="2024-12-03T19:50:50.375" v="274" actId="20577"/>
          <ac:spMkLst>
            <pc:docMk/>
            <pc:sldMk cId="1147398492" sldId="335"/>
            <ac:spMk id="30" creationId="{584E1B04-DB57-FD48-B187-DF97536C86C7}"/>
          </ac:spMkLst>
        </pc:spChg>
        <pc:spChg chg="add mod">
          <ac:chgData name="Hakima Laribi" userId="801ab3f2-b582-423d-95b6-cfe2c017ca7a" providerId="ADAL" clId="{E6033505-2725-4DC8-AEC9-E3E42E00A6AC}" dt="2024-12-03T19:51:05.443" v="278" actId="20577"/>
          <ac:spMkLst>
            <pc:docMk/>
            <pc:sldMk cId="1147398492" sldId="335"/>
            <ac:spMk id="31" creationId="{99179A7E-DC7D-2271-60AC-CBA174BAE72E}"/>
          </ac:spMkLst>
        </pc:spChg>
        <pc:spChg chg="add mod">
          <ac:chgData name="Hakima Laribi" userId="801ab3f2-b582-423d-95b6-cfe2c017ca7a" providerId="ADAL" clId="{E6033505-2725-4DC8-AEC9-E3E42E00A6AC}" dt="2024-12-03T19:55:06.973" v="315" actId="1076"/>
          <ac:spMkLst>
            <pc:docMk/>
            <pc:sldMk cId="1147398492" sldId="335"/>
            <ac:spMk id="32" creationId="{B8C3D543-DACB-AA9B-EE85-A92ABD2BEDAB}"/>
          </ac:spMkLst>
        </pc:spChg>
        <pc:spChg chg="add mod">
          <ac:chgData name="Hakima Laribi" userId="801ab3f2-b582-423d-95b6-cfe2c017ca7a" providerId="ADAL" clId="{E6033505-2725-4DC8-AEC9-E3E42E00A6AC}" dt="2024-12-03T19:55:31.610" v="344" actId="20577"/>
          <ac:spMkLst>
            <pc:docMk/>
            <pc:sldMk cId="1147398492" sldId="335"/>
            <ac:spMk id="33" creationId="{66D55BF5-66D3-F900-9CFD-28DE4A18EBB1}"/>
          </ac:spMkLst>
        </pc:spChg>
        <pc:picChg chg="add mod">
          <ac:chgData name="Hakima Laribi" userId="801ab3f2-b582-423d-95b6-cfe2c017ca7a" providerId="ADAL" clId="{E6033505-2725-4DC8-AEC9-E3E42E00A6AC}" dt="2024-12-03T19:49:58.044" v="249" actId="1076"/>
          <ac:picMkLst>
            <pc:docMk/>
            <pc:sldMk cId="1147398492" sldId="335"/>
            <ac:picMk id="4" creationId="{A04232C4-01B4-3EAB-916F-C28ECF3C9B78}"/>
          </ac:picMkLst>
        </pc:picChg>
        <pc:picChg chg="add mod">
          <ac:chgData name="Hakima Laribi" userId="801ab3f2-b582-423d-95b6-cfe2c017ca7a" providerId="ADAL" clId="{E6033505-2725-4DC8-AEC9-E3E42E00A6AC}" dt="2024-12-03T19:49:58.044" v="249" actId="1076"/>
          <ac:picMkLst>
            <pc:docMk/>
            <pc:sldMk cId="1147398492" sldId="335"/>
            <ac:picMk id="5" creationId="{E75C20BB-F57F-3977-91FA-D59B3A96ADE8}"/>
          </ac:picMkLst>
        </pc:picChg>
        <pc:picChg chg="add mod">
          <ac:chgData name="Hakima Laribi" userId="801ab3f2-b582-423d-95b6-cfe2c017ca7a" providerId="ADAL" clId="{E6033505-2725-4DC8-AEC9-E3E42E00A6AC}" dt="2024-12-03T19:49:58.044" v="249" actId="1076"/>
          <ac:picMkLst>
            <pc:docMk/>
            <pc:sldMk cId="1147398492" sldId="335"/>
            <ac:picMk id="6" creationId="{62EADCE8-D137-53C7-B143-90054A22E933}"/>
          </ac:picMkLst>
        </pc:picChg>
        <pc:picChg chg="mod">
          <ac:chgData name="Hakima Laribi" userId="801ab3f2-b582-423d-95b6-cfe2c017ca7a" providerId="ADAL" clId="{E6033505-2725-4DC8-AEC9-E3E42E00A6AC}" dt="2024-12-03T19:49:51.928" v="247" actId="1076"/>
          <ac:picMkLst>
            <pc:docMk/>
            <pc:sldMk cId="1147398492" sldId="335"/>
            <ac:picMk id="7" creationId="{8A3F59A6-DBD8-9373-8FE4-A9F7D5D8CCC3}"/>
          </ac:picMkLst>
        </pc:picChg>
        <pc:picChg chg="mod">
          <ac:chgData name="Hakima Laribi" userId="801ab3f2-b582-423d-95b6-cfe2c017ca7a" providerId="ADAL" clId="{E6033505-2725-4DC8-AEC9-E3E42E00A6AC}" dt="2024-12-03T19:49:51.928" v="247" actId="1076"/>
          <ac:picMkLst>
            <pc:docMk/>
            <pc:sldMk cId="1147398492" sldId="335"/>
            <ac:picMk id="8" creationId="{1500EF55-CA95-6F48-70F0-4EA50D489935}"/>
          </ac:picMkLst>
        </pc:picChg>
        <pc:picChg chg="mod">
          <ac:chgData name="Hakima Laribi" userId="801ab3f2-b582-423d-95b6-cfe2c017ca7a" providerId="ADAL" clId="{E6033505-2725-4DC8-AEC9-E3E42E00A6AC}" dt="2024-12-03T19:49:51.928" v="247" actId="1076"/>
          <ac:picMkLst>
            <pc:docMk/>
            <pc:sldMk cId="1147398492" sldId="335"/>
            <ac:picMk id="9" creationId="{193BCD21-7037-7F10-1F91-CE81CAEE2FFD}"/>
          </ac:picMkLst>
        </pc:picChg>
        <pc:picChg chg="add mod">
          <ac:chgData name="Hakima Laribi" userId="801ab3f2-b582-423d-95b6-cfe2c017ca7a" providerId="ADAL" clId="{E6033505-2725-4DC8-AEC9-E3E42E00A6AC}" dt="2024-12-03T19:49:58.044" v="249" actId="1076"/>
          <ac:picMkLst>
            <pc:docMk/>
            <pc:sldMk cId="1147398492" sldId="335"/>
            <ac:picMk id="10" creationId="{65E13A33-876E-6C37-F391-61FE90B520E4}"/>
          </ac:picMkLst>
        </pc:picChg>
        <pc:picChg chg="mod">
          <ac:chgData name="Hakima Laribi" userId="801ab3f2-b582-423d-95b6-cfe2c017ca7a" providerId="ADAL" clId="{E6033505-2725-4DC8-AEC9-E3E42E00A6AC}" dt="2024-12-03T19:49:51.928" v="247" actId="1076"/>
          <ac:picMkLst>
            <pc:docMk/>
            <pc:sldMk cId="1147398492" sldId="335"/>
            <ac:picMk id="11" creationId="{5895D5BF-28F6-EFDA-D560-9DF45163CEFA}"/>
          </ac:picMkLst>
        </pc:picChg>
        <pc:picChg chg="mod">
          <ac:chgData name="Hakima Laribi" userId="801ab3f2-b582-423d-95b6-cfe2c017ca7a" providerId="ADAL" clId="{E6033505-2725-4DC8-AEC9-E3E42E00A6AC}" dt="2024-12-03T19:49:51.928" v="247" actId="1076"/>
          <ac:picMkLst>
            <pc:docMk/>
            <pc:sldMk cId="1147398492" sldId="335"/>
            <ac:picMk id="12" creationId="{19364861-19E4-1789-CAFD-05FDA97D2118}"/>
          </ac:picMkLst>
        </pc:picChg>
        <pc:picChg chg="mod">
          <ac:chgData name="Hakima Laribi" userId="801ab3f2-b582-423d-95b6-cfe2c017ca7a" providerId="ADAL" clId="{E6033505-2725-4DC8-AEC9-E3E42E00A6AC}" dt="2024-12-03T19:49:51.928" v="247" actId="1076"/>
          <ac:picMkLst>
            <pc:docMk/>
            <pc:sldMk cId="1147398492" sldId="335"/>
            <ac:picMk id="13" creationId="{668811C6-D624-9E4D-82AD-4EF374D05986}"/>
          </ac:picMkLst>
        </pc:picChg>
        <pc:picChg chg="mod">
          <ac:chgData name="Hakima Laribi" userId="801ab3f2-b582-423d-95b6-cfe2c017ca7a" providerId="ADAL" clId="{E6033505-2725-4DC8-AEC9-E3E42E00A6AC}" dt="2024-12-03T19:49:51.928" v="247" actId="1076"/>
          <ac:picMkLst>
            <pc:docMk/>
            <pc:sldMk cId="1147398492" sldId="335"/>
            <ac:picMk id="14" creationId="{6F63AD29-BCC7-ECC7-793A-270948729BC4}"/>
          </ac:picMkLst>
        </pc:picChg>
        <pc:picChg chg="mod">
          <ac:chgData name="Hakima Laribi" userId="801ab3f2-b582-423d-95b6-cfe2c017ca7a" providerId="ADAL" clId="{E6033505-2725-4DC8-AEC9-E3E42E00A6AC}" dt="2024-12-03T20:03:25.220" v="405" actId="14100"/>
          <ac:picMkLst>
            <pc:docMk/>
            <pc:sldMk cId="1147398492" sldId="335"/>
            <ac:picMk id="15" creationId="{F176AB12-5C91-5819-3A72-3A47E1C07063}"/>
          </ac:picMkLst>
        </pc:picChg>
        <pc:picChg chg="add mod">
          <ac:chgData name="Hakima Laribi" userId="801ab3f2-b582-423d-95b6-cfe2c017ca7a" providerId="ADAL" clId="{E6033505-2725-4DC8-AEC9-E3E42E00A6AC}" dt="2024-12-03T19:49:58.044" v="249" actId="1076"/>
          <ac:picMkLst>
            <pc:docMk/>
            <pc:sldMk cId="1147398492" sldId="335"/>
            <ac:picMk id="17" creationId="{9663D821-610E-0628-4557-D76B88E1FF25}"/>
          </ac:picMkLst>
        </pc:picChg>
        <pc:picChg chg="add mod">
          <ac:chgData name="Hakima Laribi" userId="801ab3f2-b582-423d-95b6-cfe2c017ca7a" providerId="ADAL" clId="{E6033505-2725-4DC8-AEC9-E3E42E00A6AC}" dt="2024-12-03T19:49:58.044" v="249" actId="1076"/>
          <ac:picMkLst>
            <pc:docMk/>
            <pc:sldMk cId="1147398492" sldId="335"/>
            <ac:picMk id="18" creationId="{B3CCC74F-2336-2825-BADA-86E5076593C6}"/>
          </ac:picMkLst>
        </pc:picChg>
        <pc:picChg chg="add mod">
          <ac:chgData name="Hakima Laribi" userId="801ab3f2-b582-423d-95b6-cfe2c017ca7a" providerId="ADAL" clId="{E6033505-2725-4DC8-AEC9-E3E42E00A6AC}" dt="2024-12-03T19:49:58.044" v="249" actId="1076"/>
          <ac:picMkLst>
            <pc:docMk/>
            <pc:sldMk cId="1147398492" sldId="335"/>
            <ac:picMk id="19" creationId="{41143FFD-EC2A-805F-1C9E-CE291B6F4223}"/>
          </ac:picMkLst>
        </pc:picChg>
        <pc:picChg chg="add mod">
          <ac:chgData name="Hakima Laribi" userId="801ab3f2-b582-423d-95b6-cfe2c017ca7a" providerId="ADAL" clId="{E6033505-2725-4DC8-AEC9-E3E42E00A6AC}" dt="2024-12-03T20:03:25.220" v="405" actId="14100"/>
          <ac:picMkLst>
            <pc:docMk/>
            <pc:sldMk cId="1147398492" sldId="335"/>
            <ac:picMk id="20" creationId="{F6AD4306-26B1-8933-D8D5-71B642003A2A}"/>
          </ac:picMkLst>
        </pc:picChg>
        <pc:picChg chg="add mod">
          <ac:chgData name="Hakima Laribi" userId="801ab3f2-b582-423d-95b6-cfe2c017ca7a" providerId="ADAL" clId="{E6033505-2725-4DC8-AEC9-E3E42E00A6AC}" dt="2024-12-03T19:50:03.788" v="251" actId="1076"/>
          <ac:picMkLst>
            <pc:docMk/>
            <pc:sldMk cId="1147398492" sldId="335"/>
            <ac:picMk id="21" creationId="{7F16E2A0-332F-D823-14D6-F8284819FDD9}"/>
          </ac:picMkLst>
        </pc:picChg>
        <pc:picChg chg="add mod">
          <ac:chgData name="Hakima Laribi" userId="801ab3f2-b582-423d-95b6-cfe2c017ca7a" providerId="ADAL" clId="{E6033505-2725-4DC8-AEC9-E3E42E00A6AC}" dt="2024-12-03T19:50:03.788" v="251" actId="1076"/>
          <ac:picMkLst>
            <pc:docMk/>
            <pc:sldMk cId="1147398492" sldId="335"/>
            <ac:picMk id="22" creationId="{6AE1BC64-1A67-737D-7C36-9D81F7422E7B}"/>
          </ac:picMkLst>
        </pc:picChg>
        <pc:picChg chg="add mod">
          <ac:chgData name="Hakima Laribi" userId="801ab3f2-b582-423d-95b6-cfe2c017ca7a" providerId="ADAL" clId="{E6033505-2725-4DC8-AEC9-E3E42E00A6AC}" dt="2024-12-03T19:50:03.788" v="251" actId="1076"/>
          <ac:picMkLst>
            <pc:docMk/>
            <pc:sldMk cId="1147398492" sldId="335"/>
            <ac:picMk id="23" creationId="{FEFECB99-AD7A-6AEE-921C-D761D126B0A7}"/>
          </ac:picMkLst>
        </pc:picChg>
        <pc:picChg chg="add mod">
          <ac:chgData name="Hakima Laribi" userId="801ab3f2-b582-423d-95b6-cfe2c017ca7a" providerId="ADAL" clId="{E6033505-2725-4DC8-AEC9-E3E42E00A6AC}" dt="2024-12-03T19:50:03.788" v="251" actId="1076"/>
          <ac:picMkLst>
            <pc:docMk/>
            <pc:sldMk cId="1147398492" sldId="335"/>
            <ac:picMk id="24" creationId="{A183383D-CEF9-888A-A81F-0F4727AF8A8B}"/>
          </ac:picMkLst>
        </pc:picChg>
        <pc:picChg chg="add mod">
          <ac:chgData name="Hakima Laribi" userId="801ab3f2-b582-423d-95b6-cfe2c017ca7a" providerId="ADAL" clId="{E6033505-2725-4DC8-AEC9-E3E42E00A6AC}" dt="2024-12-03T19:50:03.788" v="251" actId="1076"/>
          <ac:picMkLst>
            <pc:docMk/>
            <pc:sldMk cId="1147398492" sldId="335"/>
            <ac:picMk id="25" creationId="{96C8908A-4E46-F0BB-2168-CF045EC7BFF3}"/>
          </ac:picMkLst>
        </pc:picChg>
        <pc:picChg chg="add mod">
          <ac:chgData name="Hakima Laribi" userId="801ab3f2-b582-423d-95b6-cfe2c017ca7a" providerId="ADAL" clId="{E6033505-2725-4DC8-AEC9-E3E42E00A6AC}" dt="2024-12-03T19:50:03.788" v="251" actId="1076"/>
          <ac:picMkLst>
            <pc:docMk/>
            <pc:sldMk cId="1147398492" sldId="335"/>
            <ac:picMk id="26" creationId="{CA934792-5827-966B-B163-78D0BAE7B696}"/>
          </ac:picMkLst>
        </pc:picChg>
        <pc:picChg chg="add mod">
          <ac:chgData name="Hakima Laribi" userId="801ab3f2-b582-423d-95b6-cfe2c017ca7a" providerId="ADAL" clId="{E6033505-2725-4DC8-AEC9-E3E42E00A6AC}" dt="2024-12-03T19:50:03.788" v="251" actId="1076"/>
          <ac:picMkLst>
            <pc:docMk/>
            <pc:sldMk cId="1147398492" sldId="335"/>
            <ac:picMk id="27" creationId="{EB81E1B5-69FB-D520-E29A-E2488EAEB727}"/>
          </ac:picMkLst>
        </pc:picChg>
        <pc:picChg chg="add mod">
          <ac:chgData name="Hakima Laribi" userId="801ab3f2-b582-423d-95b6-cfe2c017ca7a" providerId="ADAL" clId="{E6033505-2725-4DC8-AEC9-E3E42E00A6AC}" dt="2024-12-03T20:03:25.220" v="405" actId="14100"/>
          <ac:picMkLst>
            <pc:docMk/>
            <pc:sldMk cId="1147398492" sldId="335"/>
            <ac:picMk id="28" creationId="{0C05ECD2-EF2F-C9A4-679F-F5FC4B18A909}"/>
          </ac:picMkLst>
        </pc:picChg>
      </pc:sldChg>
      <pc:sldChg chg="addSp delSp modSp add mod delAnim modAnim">
        <pc:chgData name="Hakima Laribi" userId="801ab3f2-b582-423d-95b6-cfe2c017ca7a" providerId="ADAL" clId="{E6033505-2725-4DC8-AEC9-E3E42E00A6AC}" dt="2024-12-03T20:30:16.370" v="837" actId="1076"/>
        <pc:sldMkLst>
          <pc:docMk/>
          <pc:sldMk cId="173039871" sldId="336"/>
        </pc:sldMkLst>
        <pc:spChg chg="mod">
          <ac:chgData name="Hakima Laribi" userId="801ab3f2-b582-423d-95b6-cfe2c017ca7a" providerId="ADAL" clId="{E6033505-2725-4DC8-AEC9-E3E42E00A6AC}" dt="2024-12-03T20:25:55.288" v="747" actId="1076"/>
          <ac:spMkLst>
            <pc:docMk/>
            <pc:sldMk cId="173039871" sldId="336"/>
            <ac:spMk id="16" creationId="{C90A4A49-642D-4B8D-BFD8-F24EDA13146C}"/>
          </ac:spMkLst>
        </pc:spChg>
        <pc:spChg chg="del">
          <ac:chgData name="Hakima Laribi" userId="801ab3f2-b582-423d-95b6-cfe2c017ca7a" providerId="ADAL" clId="{E6033505-2725-4DC8-AEC9-E3E42E00A6AC}" dt="2024-12-03T20:14:25.203" v="538" actId="478"/>
          <ac:spMkLst>
            <pc:docMk/>
            <pc:sldMk cId="173039871" sldId="336"/>
            <ac:spMk id="29" creationId="{CE3889DE-CF27-9A25-D1E8-35EE9325FFBF}"/>
          </ac:spMkLst>
        </pc:spChg>
        <pc:spChg chg="mod">
          <ac:chgData name="Hakima Laribi" userId="801ab3f2-b582-423d-95b6-cfe2c017ca7a" providerId="ADAL" clId="{E6033505-2725-4DC8-AEC9-E3E42E00A6AC}" dt="2024-12-03T20:24:38.499" v="729" actId="1076"/>
          <ac:spMkLst>
            <pc:docMk/>
            <pc:sldMk cId="173039871" sldId="336"/>
            <ac:spMk id="30" creationId="{584E1B04-DB57-FD48-B187-DF97536C86C7}"/>
          </ac:spMkLst>
        </pc:spChg>
        <pc:spChg chg="mod">
          <ac:chgData name="Hakima Laribi" userId="801ab3f2-b582-423d-95b6-cfe2c017ca7a" providerId="ADAL" clId="{E6033505-2725-4DC8-AEC9-E3E42E00A6AC}" dt="2024-12-03T20:26:02.675" v="752" actId="1037"/>
          <ac:spMkLst>
            <pc:docMk/>
            <pc:sldMk cId="173039871" sldId="336"/>
            <ac:spMk id="31" creationId="{99179A7E-DC7D-2271-60AC-CBA174BAE72E}"/>
          </ac:spMkLst>
        </pc:spChg>
        <pc:spChg chg="del">
          <ac:chgData name="Hakima Laribi" userId="801ab3f2-b582-423d-95b6-cfe2c017ca7a" providerId="ADAL" clId="{E6033505-2725-4DC8-AEC9-E3E42E00A6AC}" dt="2024-12-03T20:13:54.325" v="528" actId="478"/>
          <ac:spMkLst>
            <pc:docMk/>
            <pc:sldMk cId="173039871" sldId="336"/>
            <ac:spMk id="32" creationId="{B8C3D543-DACB-AA9B-EE85-A92ABD2BEDAB}"/>
          </ac:spMkLst>
        </pc:spChg>
        <pc:spChg chg="del">
          <ac:chgData name="Hakima Laribi" userId="801ab3f2-b582-423d-95b6-cfe2c017ca7a" providerId="ADAL" clId="{E6033505-2725-4DC8-AEC9-E3E42E00A6AC}" dt="2024-12-03T20:13:56.400" v="529" actId="478"/>
          <ac:spMkLst>
            <pc:docMk/>
            <pc:sldMk cId="173039871" sldId="336"/>
            <ac:spMk id="33" creationId="{66D55BF5-66D3-F900-9CFD-28DE4A18EBB1}"/>
          </ac:spMkLst>
        </pc:spChg>
        <pc:spChg chg="add mod">
          <ac:chgData name="Hakima Laribi" userId="801ab3f2-b582-423d-95b6-cfe2c017ca7a" providerId="ADAL" clId="{E6033505-2725-4DC8-AEC9-E3E42E00A6AC}" dt="2024-12-03T20:24:38.499" v="729" actId="1076"/>
          <ac:spMkLst>
            <pc:docMk/>
            <pc:sldMk cId="173039871" sldId="336"/>
            <ac:spMk id="34" creationId="{2BBB6A63-6340-2CAE-5EF8-69AD270A5EA2}"/>
          </ac:spMkLst>
        </pc:spChg>
        <pc:spChg chg="add mod">
          <ac:chgData name="Hakima Laribi" userId="801ab3f2-b582-423d-95b6-cfe2c017ca7a" providerId="ADAL" clId="{E6033505-2725-4DC8-AEC9-E3E42E00A6AC}" dt="2024-12-03T20:24:44.072" v="730" actId="1076"/>
          <ac:spMkLst>
            <pc:docMk/>
            <pc:sldMk cId="173039871" sldId="336"/>
            <ac:spMk id="35" creationId="{56A993A1-281C-DB3A-F28A-6A2C34175932}"/>
          </ac:spMkLst>
        </pc:spChg>
        <pc:spChg chg="add mod">
          <ac:chgData name="Hakima Laribi" userId="801ab3f2-b582-423d-95b6-cfe2c017ca7a" providerId="ADAL" clId="{E6033505-2725-4DC8-AEC9-E3E42E00A6AC}" dt="2024-12-03T20:24:44.072" v="730" actId="1076"/>
          <ac:spMkLst>
            <pc:docMk/>
            <pc:sldMk cId="173039871" sldId="336"/>
            <ac:spMk id="36" creationId="{17598BAE-0FA7-CE17-8A82-2FBB9B0E1B68}"/>
          </ac:spMkLst>
        </pc:spChg>
        <pc:spChg chg="add del">
          <ac:chgData name="Hakima Laribi" userId="801ab3f2-b582-423d-95b6-cfe2c017ca7a" providerId="ADAL" clId="{E6033505-2725-4DC8-AEC9-E3E42E00A6AC}" dt="2024-12-03T20:22:29.331" v="696" actId="22"/>
          <ac:spMkLst>
            <pc:docMk/>
            <pc:sldMk cId="173039871" sldId="336"/>
            <ac:spMk id="38" creationId="{C92E856A-CBB8-FB75-4464-658E0AFC8CF7}"/>
          </ac:spMkLst>
        </pc:spChg>
        <pc:spChg chg="add mod">
          <ac:chgData name="Hakima Laribi" userId="801ab3f2-b582-423d-95b6-cfe2c017ca7a" providerId="ADAL" clId="{E6033505-2725-4DC8-AEC9-E3E42E00A6AC}" dt="2024-12-03T20:24:44.072" v="730" actId="1076"/>
          <ac:spMkLst>
            <pc:docMk/>
            <pc:sldMk cId="173039871" sldId="336"/>
            <ac:spMk id="39" creationId="{58EC8848-BE9E-E22E-4C76-741A6F446645}"/>
          </ac:spMkLst>
        </pc:spChg>
        <pc:spChg chg="add mod">
          <ac:chgData name="Hakima Laribi" userId="801ab3f2-b582-423d-95b6-cfe2c017ca7a" providerId="ADAL" clId="{E6033505-2725-4DC8-AEC9-E3E42E00A6AC}" dt="2024-12-03T20:24:44.072" v="730" actId="1076"/>
          <ac:spMkLst>
            <pc:docMk/>
            <pc:sldMk cId="173039871" sldId="336"/>
            <ac:spMk id="40" creationId="{15603E53-5B9B-7D43-B0BE-AEB1C1C3BB93}"/>
          </ac:spMkLst>
        </pc:spChg>
        <pc:spChg chg="add mod">
          <ac:chgData name="Hakima Laribi" userId="801ab3f2-b582-423d-95b6-cfe2c017ca7a" providerId="ADAL" clId="{E6033505-2725-4DC8-AEC9-E3E42E00A6AC}" dt="2024-12-03T20:24:44.072" v="730" actId="1076"/>
          <ac:spMkLst>
            <pc:docMk/>
            <pc:sldMk cId="173039871" sldId="336"/>
            <ac:spMk id="41" creationId="{DAA9C082-82E3-1AAD-2E37-2494470D1F9C}"/>
          </ac:spMkLst>
        </pc:spChg>
        <pc:spChg chg="add mod">
          <ac:chgData name="Hakima Laribi" userId="801ab3f2-b582-423d-95b6-cfe2c017ca7a" providerId="ADAL" clId="{E6033505-2725-4DC8-AEC9-E3E42E00A6AC}" dt="2024-12-03T20:26:55.931" v="768" actId="1076"/>
          <ac:spMkLst>
            <pc:docMk/>
            <pc:sldMk cId="173039871" sldId="336"/>
            <ac:spMk id="50" creationId="{EEE5DD49-E136-6862-D9AA-D4A475E80B45}"/>
          </ac:spMkLst>
        </pc:spChg>
        <pc:spChg chg="add mod">
          <ac:chgData name="Hakima Laribi" userId="801ab3f2-b582-423d-95b6-cfe2c017ca7a" providerId="ADAL" clId="{E6033505-2725-4DC8-AEC9-E3E42E00A6AC}" dt="2024-12-03T20:27:18.276" v="775" actId="1076"/>
          <ac:spMkLst>
            <pc:docMk/>
            <pc:sldMk cId="173039871" sldId="336"/>
            <ac:spMk id="51" creationId="{9613B4A4-1151-4A74-FF11-1FF4954AFE8F}"/>
          </ac:spMkLst>
        </pc:spChg>
        <pc:spChg chg="add mod">
          <ac:chgData name="Hakima Laribi" userId="801ab3f2-b582-423d-95b6-cfe2c017ca7a" providerId="ADAL" clId="{E6033505-2725-4DC8-AEC9-E3E42E00A6AC}" dt="2024-12-03T20:27:33.448" v="777" actId="1076"/>
          <ac:spMkLst>
            <pc:docMk/>
            <pc:sldMk cId="173039871" sldId="336"/>
            <ac:spMk id="52" creationId="{BA21BA0F-9B49-09D7-AFCC-EA3080D79AC0}"/>
          </ac:spMkLst>
        </pc:spChg>
        <pc:spChg chg="add mod">
          <ac:chgData name="Hakima Laribi" userId="801ab3f2-b582-423d-95b6-cfe2c017ca7a" providerId="ADAL" clId="{E6033505-2725-4DC8-AEC9-E3E42E00A6AC}" dt="2024-12-03T20:28:02.956" v="813" actId="1076"/>
          <ac:spMkLst>
            <pc:docMk/>
            <pc:sldMk cId="173039871" sldId="336"/>
            <ac:spMk id="53" creationId="{47FA9DC8-545C-2B59-3FE0-1C7C657704DF}"/>
          </ac:spMkLst>
        </pc:spChg>
        <pc:spChg chg="add mod">
          <ac:chgData name="Hakima Laribi" userId="801ab3f2-b582-423d-95b6-cfe2c017ca7a" providerId="ADAL" clId="{E6033505-2725-4DC8-AEC9-E3E42E00A6AC}" dt="2024-12-03T20:28:37.354" v="821" actId="1076"/>
          <ac:spMkLst>
            <pc:docMk/>
            <pc:sldMk cId="173039871" sldId="336"/>
            <ac:spMk id="54" creationId="{93BB042A-6A29-5F5B-FA03-490300788B65}"/>
          </ac:spMkLst>
        </pc:spChg>
        <pc:spChg chg="add mod">
          <ac:chgData name="Hakima Laribi" userId="801ab3f2-b582-423d-95b6-cfe2c017ca7a" providerId="ADAL" clId="{E6033505-2725-4DC8-AEC9-E3E42E00A6AC}" dt="2024-12-03T20:28:52.299" v="824" actId="14100"/>
          <ac:spMkLst>
            <pc:docMk/>
            <pc:sldMk cId="173039871" sldId="336"/>
            <ac:spMk id="55" creationId="{3E65D56A-C41A-A3F1-C2A2-C57A26DAE6AC}"/>
          </ac:spMkLst>
        </pc:spChg>
        <pc:spChg chg="add mod">
          <ac:chgData name="Hakima Laribi" userId="801ab3f2-b582-423d-95b6-cfe2c017ca7a" providerId="ADAL" clId="{E6033505-2725-4DC8-AEC9-E3E42E00A6AC}" dt="2024-12-03T20:29:04.719" v="828" actId="14100"/>
          <ac:spMkLst>
            <pc:docMk/>
            <pc:sldMk cId="173039871" sldId="336"/>
            <ac:spMk id="56" creationId="{D72A3FDD-BBEF-E961-E1B2-53BC024B013E}"/>
          </ac:spMkLst>
        </pc:spChg>
        <pc:spChg chg="add mod">
          <ac:chgData name="Hakima Laribi" userId="801ab3f2-b582-423d-95b6-cfe2c017ca7a" providerId="ADAL" clId="{E6033505-2725-4DC8-AEC9-E3E42E00A6AC}" dt="2024-12-03T20:29:11.502" v="830" actId="1076"/>
          <ac:spMkLst>
            <pc:docMk/>
            <pc:sldMk cId="173039871" sldId="336"/>
            <ac:spMk id="57" creationId="{95087B34-98B4-38DE-22EE-F0250AC5E594}"/>
          </ac:spMkLst>
        </pc:spChg>
        <pc:spChg chg="add mod">
          <ac:chgData name="Hakima Laribi" userId="801ab3f2-b582-423d-95b6-cfe2c017ca7a" providerId="ADAL" clId="{E6033505-2725-4DC8-AEC9-E3E42E00A6AC}" dt="2024-12-03T20:30:16.370" v="837" actId="1076"/>
          <ac:spMkLst>
            <pc:docMk/>
            <pc:sldMk cId="173039871" sldId="336"/>
            <ac:spMk id="58" creationId="{E08FE7A7-3D14-BDD6-0FD7-62EAC2ABD873}"/>
          </ac:spMkLst>
        </pc:spChg>
        <pc:picChg chg="del mod">
          <ac:chgData name="Hakima Laribi" userId="801ab3f2-b582-423d-95b6-cfe2c017ca7a" providerId="ADAL" clId="{E6033505-2725-4DC8-AEC9-E3E42E00A6AC}" dt="2024-12-03T20:22:27.096" v="694" actId="478"/>
          <ac:picMkLst>
            <pc:docMk/>
            <pc:sldMk cId="173039871" sldId="336"/>
            <ac:picMk id="4" creationId="{A04232C4-01B4-3EAB-916F-C28ECF3C9B78}"/>
          </ac:picMkLst>
        </pc:picChg>
        <pc:picChg chg="mod">
          <ac:chgData name="Hakima Laribi" userId="801ab3f2-b582-423d-95b6-cfe2c017ca7a" providerId="ADAL" clId="{E6033505-2725-4DC8-AEC9-E3E42E00A6AC}" dt="2024-12-03T20:24:44.072" v="730" actId="1076"/>
          <ac:picMkLst>
            <pc:docMk/>
            <pc:sldMk cId="173039871" sldId="336"/>
            <ac:picMk id="5" creationId="{E75C20BB-F57F-3977-91FA-D59B3A96ADE8}"/>
          </ac:picMkLst>
        </pc:picChg>
        <pc:picChg chg="mod">
          <ac:chgData name="Hakima Laribi" userId="801ab3f2-b582-423d-95b6-cfe2c017ca7a" providerId="ADAL" clId="{E6033505-2725-4DC8-AEC9-E3E42E00A6AC}" dt="2024-12-03T20:24:44.072" v="730" actId="1076"/>
          <ac:picMkLst>
            <pc:docMk/>
            <pc:sldMk cId="173039871" sldId="336"/>
            <ac:picMk id="6" creationId="{62EADCE8-D137-53C7-B143-90054A22E933}"/>
          </ac:picMkLst>
        </pc:picChg>
        <pc:picChg chg="del">
          <ac:chgData name="Hakima Laribi" userId="801ab3f2-b582-423d-95b6-cfe2c017ca7a" providerId="ADAL" clId="{E6033505-2725-4DC8-AEC9-E3E42E00A6AC}" dt="2024-12-03T20:14:04.353" v="531" actId="478"/>
          <ac:picMkLst>
            <pc:docMk/>
            <pc:sldMk cId="173039871" sldId="336"/>
            <ac:picMk id="7" creationId="{8A3F59A6-DBD8-9373-8FE4-A9F7D5D8CCC3}"/>
          </ac:picMkLst>
        </pc:picChg>
        <pc:picChg chg="del mod">
          <ac:chgData name="Hakima Laribi" userId="801ab3f2-b582-423d-95b6-cfe2c017ca7a" providerId="ADAL" clId="{E6033505-2725-4DC8-AEC9-E3E42E00A6AC}" dt="2024-12-03T20:21:38.007" v="683" actId="478"/>
          <ac:picMkLst>
            <pc:docMk/>
            <pc:sldMk cId="173039871" sldId="336"/>
            <ac:picMk id="8" creationId="{1500EF55-CA95-6F48-70F0-4EA50D489935}"/>
          </ac:picMkLst>
        </pc:picChg>
        <pc:picChg chg="mod">
          <ac:chgData name="Hakima Laribi" userId="801ab3f2-b582-423d-95b6-cfe2c017ca7a" providerId="ADAL" clId="{E6033505-2725-4DC8-AEC9-E3E42E00A6AC}" dt="2024-12-03T20:24:38.499" v="729" actId="1076"/>
          <ac:picMkLst>
            <pc:docMk/>
            <pc:sldMk cId="173039871" sldId="336"/>
            <ac:picMk id="9" creationId="{193BCD21-7037-7F10-1F91-CE81CAEE2FFD}"/>
          </ac:picMkLst>
        </pc:picChg>
        <pc:picChg chg="mod">
          <ac:chgData name="Hakima Laribi" userId="801ab3f2-b582-423d-95b6-cfe2c017ca7a" providerId="ADAL" clId="{E6033505-2725-4DC8-AEC9-E3E42E00A6AC}" dt="2024-12-03T20:24:44.072" v="730" actId="1076"/>
          <ac:picMkLst>
            <pc:docMk/>
            <pc:sldMk cId="173039871" sldId="336"/>
            <ac:picMk id="10" creationId="{65E13A33-876E-6C37-F391-61FE90B520E4}"/>
          </ac:picMkLst>
        </pc:picChg>
        <pc:picChg chg="mod">
          <ac:chgData name="Hakima Laribi" userId="801ab3f2-b582-423d-95b6-cfe2c017ca7a" providerId="ADAL" clId="{E6033505-2725-4DC8-AEC9-E3E42E00A6AC}" dt="2024-12-03T20:24:38.499" v="729" actId="1076"/>
          <ac:picMkLst>
            <pc:docMk/>
            <pc:sldMk cId="173039871" sldId="336"/>
            <ac:picMk id="11" creationId="{5895D5BF-28F6-EFDA-D560-9DF45163CEFA}"/>
          </ac:picMkLst>
        </pc:picChg>
        <pc:picChg chg="mod">
          <ac:chgData name="Hakima Laribi" userId="801ab3f2-b582-423d-95b6-cfe2c017ca7a" providerId="ADAL" clId="{E6033505-2725-4DC8-AEC9-E3E42E00A6AC}" dt="2024-12-03T20:24:38.499" v="729" actId="1076"/>
          <ac:picMkLst>
            <pc:docMk/>
            <pc:sldMk cId="173039871" sldId="336"/>
            <ac:picMk id="12" creationId="{19364861-19E4-1789-CAFD-05FDA97D2118}"/>
          </ac:picMkLst>
        </pc:picChg>
        <pc:picChg chg="mod">
          <ac:chgData name="Hakima Laribi" userId="801ab3f2-b582-423d-95b6-cfe2c017ca7a" providerId="ADAL" clId="{E6033505-2725-4DC8-AEC9-E3E42E00A6AC}" dt="2024-12-03T20:24:38.499" v="729" actId="1076"/>
          <ac:picMkLst>
            <pc:docMk/>
            <pc:sldMk cId="173039871" sldId="336"/>
            <ac:picMk id="13" creationId="{668811C6-D624-9E4D-82AD-4EF374D05986}"/>
          </ac:picMkLst>
        </pc:picChg>
        <pc:picChg chg="del">
          <ac:chgData name="Hakima Laribi" userId="801ab3f2-b582-423d-95b6-cfe2c017ca7a" providerId="ADAL" clId="{E6033505-2725-4DC8-AEC9-E3E42E00A6AC}" dt="2024-12-03T20:14:03.155" v="530" actId="478"/>
          <ac:picMkLst>
            <pc:docMk/>
            <pc:sldMk cId="173039871" sldId="336"/>
            <ac:picMk id="14" creationId="{6F63AD29-BCC7-ECC7-793A-270948729BC4}"/>
          </ac:picMkLst>
        </pc:picChg>
        <pc:picChg chg="mod">
          <ac:chgData name="Hakima Laribi" userId="801ab3f2-b582-423d-95b6-cfe2c017ca7a" providerId="ADAL" clId="{E6033505-2725-4DC8-AEC9-E3E42E00A6AC}" dt="2024-12-03T20:24:38.499" v="729" actId="1076"/>
          <ac:picMkLst>
            <pc:docMk/>
            <pc:sldMk cId="173039871" sldId="336"/>
            <ac:picMk id="15" creationId="{F176AB12-5C91-5819-3A72-3A47E1C07063}"/>
          </ac:picMkLst>
        </pc:picChg>
        <pc:picChg chg="mod">
          <ac:chgData name="Hakima Laribi" userId="801ab3f2-b582-423d-95b6-cfe2c017ca7a" providerId="ADAL" clId="{E6033505-2725-4DC8-AEC9-E3E42E00A6AC}" dt="2024-12-03T20:24:44.072" v="730" actId="1076"/>
          <ac:picMkLst>
            <pc:docMk/>
            <pc:sldMk cId="173039871" sldId="336"/>
            <ac:picMk id="17" creationId="{9663D821-610E-0628-4557-D76B88E1FF25}"/>
          </ac:picMkLst>
        </pc:picChg>
        <pc:picChg chg="mod">
          <ac:chgData name="Hakima Laribi" userId="801ab3f2-b582-423d-95b6-cfe2c017ca7a" providerId="ADAL" clId="{E6033505-2725-4DC8-AEC9-E3E42E00A6AC}" dt="2024-12-03T20:24:44.072" v="730" actId="1076"/>
          <ac:picMkLst>
            <pc:docMk/>
            <pc:sldMk cId="173039871" sldId="336"/>
            <ac:picMk id="18" creationId="{B3CCC74F-2336-2825-BADA-86E5076593C6}"/>
          </ac:picMkLst>
        </pc:picChg>
        <pc:picChg chg="del">
          <ac:chgData name="Hakima Laribi" userId="801ab3f2-b582-423d-95b6-cfe2c017ca7a" providerId="ADAL" clId="{E6033505-2725-4DC8-AEC9-E3E42E00A6AC}" dt="2024-12-03T20:17:31.697" v="596" actId="478"/>
          <ac:picMkLst>
            <pc:docMk/>
            <pc:sldMk cId="173039871" sldId="336"/>
            <ac:picMk id="19" creationId="{41143FFD-EC2A-805F-1C9E-CE291B6F4223}"/>
          </ac:picMkLst>
        </pc:picChg>
        <pc:picChg chg="mod">
          <ac:chgData name="Hakima Laribi" userId="801ab3f2-b582-423d-95b6-cfe2c017ca7a" providerId="ADAL" clId="{E6033505-2725-4DC8-AEC9-E3E42E00A6AC}" dt="2024-12-03T20:24:44.072" v="730" actId="1076"/>
          <ac:picMkLst>
            <pc:docMk/>
            <pc:sldMk cId="173039871" sldId="336"/>
            <ac:picMk id="20" creationId="{F6AD4306-26B1-8933-D8D5-71B642003A2A}"/>
          </ac:picMkLst>
        </pc:picChg>
        <pc:picChg chg="mod">
          <ac:chgData name="Hakima Laribi" userId="801ab3f2-b582-423d-95b6-cfe2c017ca7a" providerId="ADAL" clId="{E6033505-2725-4DC8-AEC9-E3E42E00A6AC}" dt="2024-12-03T20:26:02.675" v="752" actId="1037"/>
          <ac:picMkLst>
            <pc:docMk/>
            <pc:sldMk cId="173039871" sldId="336"/>
            <ac:picMk id="21" creationId="{7F16E2A0-332F-D823-14D6-F8284819FDD9}"/>
          </ac:picMkLst>
        </pc:picChg>
        <pc:picChg chg="mod">
          <ac:chgData name="Hakima Laribi" userId="801ab3f2-b582-423d-95b6-cfe2c017ca7a" providerId="ADAL" clId="{E6033505-2725-4DC8-AEC9-E3E42E00A6AC}" dt="2024-12-03T20:26:02.675" v="752" actId="1037"/>
          <ac:picMkLst>
            <pc:docMk/>
            <pc:sldMk cId="173039871" sldId="336"/>
            <ac:picMk id="22" creationId="{6AE1BC64-1A67-737D-7C36-9D81F7422E7B}"/>
          </ac:picMkLst>
        </pc:picChg>
        <pc:picChg chg="mod">
          <ac:chgData name="Hakima Laribi" userId="801ab3f2-b582-423d-95b6-cfe2c017ca7a" providerId="ADAL" clId="{E6033505-2725-4DC8-AEC9-E3E42E00A6AC}" dt="2024-12-03T20:26:02.675" v="752" actId="1037"/>
          <ac:picMkLst>
            <pc:docMk/>
            <pc:sldMk cId="173039871" sldId="336"/>
            <ac:picMk id="23" creationId="{FEFECB99-AD7A-6AEE-921C-D761D126B0A7}"/>
          </ac:picMkLst>
        </pc:picChg>
        <pc:picChg chg="mod">
          <ac:chgData name="Hakima Laribi" userId="801ab3f2-b582-423d-95b6-cfe2c017ca7a" providerId="ADAL" clId="{E6033505-2725-4DC8-AEC9-E3E42E00A6AC}" dt="2024-12-03T20:26:02.675" v="752" actId="1037"/>
          <ac:picMkLst>
            <pc:docMk/>
            <pc:sldMk cId="173039871" sldId="336"/>
            <ac:picMk id="24" creationId="{A183383D-CEF9-888A-A81F-0F4727AF8A8B}"/>
          </ac:picMkLst>
        </pc:picChg>
        <pc:picChg chg="mod">
          <ac:chgData name="Hakima Laribi" userId="801ab3f2-b582-423d-95b6-cfe2c017ca7a" providerId="ADAL" clId="{E6033505-2725-4DC8-AEC9-E3E42E00A6AC}" dt="2024-12-03T20:26:02.675" v="752" actId="1037"/>
          <ac:picMkLst>
            <pc:docMk/>
            <pc:sldMk cId="173039871" sldId="336"/>
            <ac:picMk id="25" creationId="{96C8908A-4E46-F0BB-2168-CF045EC7BFF3}"/>
          </ac:picMkLst>
        </pc:picChg>
        <pc:picChg chg="mod">
          <ac:chgData name="Hakima Laribi" userId="801ab3f2-b582-423d-95b6-cfe2c017ca7a" providerId="ADAL" clId="{E6033505-2725-4DC8-AEC9-E3E42E00A6AC}" dt="2024-12-03T20:26:02.675" v="752" actId="1037"/>
          <ac:picMkLst>
            <pc:docMk/>
            <pc:sldMk cId="173039871" sldId="336"/>
            <ac:picMk id="26" creationId="{CA934792-5827-966B-B163-78D0BAE7B696}"/>
          </ac:picMkLst>
        </pc:picChg>
        <pc:picChg chg="mod">
          <ac:chgData name="Hakima Laribi" userId="801ab3f2-b582-423d-95b6-cfe2c017ca7a" providerId="ADAL" clId="{E6033505-2725-4DC8-AEC9-E3E42E00A6AC}" dt="2024-12-03T20:26:02.675" v="752" actId="1037"/>
          <ac:picMkLst>
            <pc:docMk/>
            <pc:sldMk cId="173039871" sldId="336"/>
            <ac:picMk id="27" creationId="{EB81E1B5-69FB-D520-E29A-E2488EAEB727}"/>
          </ac:picMkLst>
        </pc:picChg>
        <pc:picChg chg="mod">
          <ac:chgData name="Hakima Laribi" userId="801ab3f2-b582-423d-95b6-cfe2c017ca7a" providerId="ADAL" clId="{E6033505-2725-4DC8-AEC9-E3E42E00A6AC}" dt="2024-12-03T20:26:02.675" v="752" actId="1037"/>
          <ac:picMkLst>
            <pc:docMk/>
            <pc:sldMk cId="173039871" sldId="336"/>
            <ac:picMk id="28" creationId="{0C05ECD2-EF2F-C9A4-679F-F5FC4B18A909}"/>
          </ac:picMkLst>
        </pc:picChg>
        <pc:picChg chg="add mod">
          <ac:chgData name="Hakima Laribi" userId="801ab3f2-b582-423d-95b6-cfe2c017ca7a" providerId="ADAL" clId="{E6033505-2725-4DC8-AEC9-E3E42E00A6AC}" dt="2024-12-03T20:26:51.835" v="767" actId="1038"/>
          <ac:picMkLst>
            <pc:docMk/>
            <pc:sldMk cId="173039871" sldId="336"/>
            <ac:picMk id="42" creationId="{06B3E600-B327-A4ED-27C0-81B4CB5CD200}"/>
          </ac:picMkLst>
        </pc:picChg>
        <pc:picChg chg="add mod">
          <ac:chgData name="Hakima Laribi" userId="801ab3f2-b582-423d-95b6-cfe2c017ca7a" providerId="ADAL" clId="{E6033505-2725-4DC8-AEC9-E3E42E00A6AC}" dt="2024-12-03T20:26:51.835" v="767" actId="1038"/>
          <ac:picMkLst>
            <pc:docMk/>
            <pc:sldMk cId="173039871" sldId="336"/>
            <ac:picMk id="43" creationId="{CBD553F9-663C-E6CE-DED9-2B0C5D6BFD64}"/>
          </ac:picMkLst>
        </pc:picChg>
        <pc:picChg chg="add mod">
          <ac:chgData name="Hakima Laribi" userId="801ab3f2-b582-423d-95b6-cfe2c017ca7a" providerId="ADAL" clId="{E6033505-2725-4DC8-AEC9-E3E42E00A6AC}" dt="2024-12-03T20:26:51.835" v="767" actId="1038"/>
          <ac:picMkLst>
            <pc:docMk/>
            <pc:sldMk cId="173039871" sldId="336"/>
            <ac:picMk id="44" creationId="{5E6AA854-5F3D-023D-8A58-C5F19A1CCBF9}"/>
          </ac:picMkLst>
        </pc:picChg>
        <pc:picChg chg="add mod">
          <ac:chgData name="Hakima Laribi" userId="801ab3f2-b582-423d-95b6-cfe2c017ca7a" providerId="ADAL" clId="{E6033505-2725-4DC8-AEC9-E3E42E00A6AC}" dt="2024-12-03T20:26:51.835" v="767" actId="1038"/>
          <ac:picMkLst>
            <pc:docMk/>
            <pc:sldMk cId="173039871" sldId="336"/>
            <ac:picMk id="45" creationId="{D5633C8D-C2D6-0DB8-9EFC-57AB35C6178C}"/>
          </ac:picMkLst>
        </pc:picChg>
        <pc:picChg chg="add mod">
          <ac:chgData name="Hakima Laribi" userId="801ab3f2-b582-423d-95b6-cfe2c017ca7a" providerId="ADAL" clId="{E6033505-2725-4DC8-AEC9-E3E42E00A6AC}" dt="2024-12-03T20:26:51.835" v="767" actId="1038"/>
          <ac:picMkLst>
            <pc:docMk/>
            <pc:sldMk cId="173039871" sldId="336"/>
            <ac:picMk id="46" creationId="{4B19E1D6-B3D7-1625-7937-24276181839B}"/>
          </ac:picMkLst>
        </pc:picChg>
        <pc:picChg chg="add mod">
          <ac:chgData name="Hakima Laribi" userId="801ab3f2-b582-423d-95b6-cfe2c017ca7a" providerId="ADAL" clId="{E6033505-2725-4DC8-AEC9-E3E42E00A6AC}" dt="2024-12-03T20:26:51.835" v="767" actId="1038"/>
          <ac:picMkLst>
            <pc:docMk/>
            <pc:sldMk cId="173039871" sldId="336"/>
            <ac:picMk id="47" creationId="{0F3CF966-9310-141A-AC15-6EA11E73D8DA}"/>
          </ac:picMkLst>
        </pc:picChg>
        <pc:picChg chg="add mod">
          <ac:chgData name="Hakima Laribi" userId="801ab3f2-b582-423d-95b6-cfe2c017ca7a" providerId="ADAL" clId="{E6033505-2725-4DC8-AEC9-E3E42E00A6AC}" dt="2024-12-03T20:26:51.835" v="767" actId="1038"/>
          <ac:picMkLst>
            <pc:docMk/>
            <pc:sldMk cId="173039871" sldId="336"/>
            <ac:picMk id="48" creationId="{4C2CAAB3-5EC6-C06C-09B6-786ECF160438}"/>
          </ac:picMkLst>
        </pc:picChg>
        <pc:picChg chg="add mod">
          <ac:chgData name="Hakima Laribi" userId="801ab3f2-b582-423d-95b6-cfe2c017ca7a" providerId="ADAL" clId="{E6033505-2725-4DC8-AEC9-E3E42E00A6AC}" dt="2024-12-03T20:26:51.835" v="767" actId="1038"/>
          <ac:picMkLst>
            <pc:docMk/>
            <pc:sldMk cId="173039871" sldId="336"/>
            <ac:picMk id="49" creationId="{4D357CB9-C8FA-748B-372F-E678A043F123}"/>
          </ac:picMkLst>
        </pc:picChg>
        <pc:picChg chg="add mod">
          <ac:chgData name="Hakima Laribi" userId="801ab3f2-b582-423d-95b6-cfe2c017ca7a" providerId="ADAL" clId="{E6033505-2725-4DC8-AEC9-E3E42E00A6AC}" dt="2024-12-03T20:24:38.499" v="729" actId="1076"/>
          <ac:picMkLst>
            <pc:docMk/>
            <pc:sldMk cId="173039871" sldId="336"/>
            <ac:picMk id="1026" creationId="{F12D840D-BE3C-75C4-2B1D-7242EABAECFE}"/>
          </ac:picMkLst>
        </pc:picChg>
        <pc:picChg chg="add mod">
          <ac:chgData name="Hakima Laribi" userId="801ab3f2-b582-423d-95b6-cfe2c017ca7a" providerId="ADAL" clId="{E6033505-2725-4DC8-AEC9-E3E42E00A6AC}" dt="2024-12-03T20:24:44.072" v="730" actId="1076"/>
          <ac:picMkLst>
            <pc:docMk/>
            <pc:sldMk cId="173039871" sldId="336"/>
            <ac:picMk id="1028" creationId="{46D56C94-675B-4AC1-F7B8-320CADD00813}"/>
          </ac:picMkLst>
        </pc:picChg>
      </pc:sldChg>
      <pc:sldChg chg="addSp delSp modSp add mod ord delAnim modAnim">
        <pc:chgData name="Hakima Laribi" userId="801ab3f2-b582-423d-95b6-cfe2c017ca7a" providerId="ADAL" clId="{E6033505-2725-4DC8-AEC9-E3E42E00A6AC}" dt="2024-12-03T20:57:42.680" v="1132" actId="208"/>
        <pc:sldMkLst>
          <pc:docMk/>
          <pc:sldMk cId="2943552464" sldId="337"/>
        </pc:sldMkLst>
        <pc:spChg chg="mod">
          <ac:chgData name="Hakima Laribi" userId="801ab3f2-b582-423d-95b6-cfe2c017ca7a" providerId="ADAL" clId="{E6033505-2725-4DC8-AEC9-E3E42E00A6AC}" dt="2024-12-03T20:57:10.863" v="1124" actId="1076"/>
          <ac:spMkLst>
            <pc:docMk/>
            <pc:sldMk cId="2943552464" sldId="337"/>
            <ac:spMk id="2" creationId="{7632FE86-992B-6946-A8AA-EDDA67DB3303}"/>
          </ac:spMkLst>
        </pc:spChg>
        <pc:spChg chg="add del mod">
          <ac:chgData name="Hakima Laribi" userId="801ab3f2-b582-423d-95b6-cfe2c017ca7a" providerId="ADAL" clId="{E6033505-2725-4DC8-AEC9-E3E42E00A6AC}" dt="2024-12-03T20:54:57.016" v="1107" actId="1036"/>
          <ac:spMkLst>
            <pc:docMk/>
            <pc:sldMk cId="2943552464" sldId="337"/>
            <ac:spMk id="16" creationId="{C90A4A49-642D-4B8D-BFD8-F24EDA13146C}"/>
          </ac:spMkLst>
        </pc:spChg>
        <pc:spChg chg="del">
          <ac:chgData name="Hakima Laribi" userId="801ab3f2-b582-423d-95b6-cfe2c017ca7a" providerId="ADAL" clId="{E6033505-2725-4DC8-AEC9-E3E42E00A6AC}" dt="2024-12-03T20:39:52.202" v="842" actId="478"/>
          <ac:spMkLst>
            <pc:docMk/>
            <pc:sldMk cId="2943552464" sldId="337"/>
            <ac:spMk id="17" creationId="{8971B258-8EF0-096E-8290-3A200B0EA5A0}"/>
          </ac:spMkLst>
        </pc:spChg>
        <pc:spChg chg="del">
          <ac:chgData name="Hakima Laribi" userId="801ab3f2-b582-423d-95b6-cfe2c017ca7a" providerId="ADAL" clId="{E6033505-2725-4DC8-AEC9-E3E42E00A6AC}" dt="2024-12-03T20:39:53.163" v="843" actId="478"/>
          <ac:spMkLst>
            <pc:docMk/>
            <pc:sldMk cId="2943552464" sldId="337"/>
            <ac:spMk id="18" creationId="{586F36A8-5E4F-0E52-6B7D-5025C504E1E8}"/>
          </ac:spMkLst>
        </pc:spChg>
        <pc:spChg chg="del">
          <ac:chgData name="Hakima Laribi" userId="801ab3f2-b582-423d-95b6-cfe2c017ca7a" providerId="ADAL" clId="{E6033505-2725-4DC8-AEC9-E3E42E00A6AC}" dt="2024-12-03T20:39:47.373" v="841" actId="478"/>
          <ac:spMkLst>
            <pc:docMk/>
            <pc:sldMk cId="2943552464" sldId="337"/>
            <ac:spMk id="19" creationId="{60719742-3A2B-98CF-91EA-C210A686F7DC}"/>
          </ac:spMkLst>
        </pc:spChg>
        <pc:spChg chg="add mod">
          <ac:chgData name="Hakima Laribi" userId="801ab3f2-b582-423d-95b6-cfe2c017ca7a" providerId="ADAL" clId="{E6033505-2725-4DC8-AEC9-E3E42E00A6AC}" dt="2024-12-03T20:54:57.016" v="1107" actId="1036"/>
          <ac:spMkLst>
            <pc:docMk/>
            <pc:sldMk cId="2943552464" sldId="337"/>
            <ac:spMk id="24" creationId="{C0231A03-38B8-865A-F92D-18252D7B7F03}"/>
          </ac:spMkLst>
        </pc:spChg>
        <pc:spChg chg="add mod">
          <ac:chgData name="Hakima Laribi" userId="801ab3f2-b582-423d-95b6-cfe2c017ca7a" providerId="ADAL" clId="{E6033505-2725-4DC8-AEC9-E3E42E00A6AC}" dt="2024-12-03T20:54:57.016" v="1107" actId="1036"/>
          <ac:spMkLst>
            <pc:docMk/>
            <pc:sldMk cId="2943552464" sldId="337"/>
            <ac:spMk id="43" creationId="{9B873B97-4B37-A266-6E8A-3D76D1994B05}"/>
          </ac:spMkLst>
        </pc:spChg>
        <pc:spChg chg="add del mod">
          <ac:chgData name="Hakima Laribi" userId="801ab3f2-b582-423d-95b6-cfe2c017ca7a" providerId="ADAL" clId="{E6033505-2725-4DC8-AEC9-E3E42E00A6AC}" dt="2024-12-03T20:45:48.333" v="951" actId="478"/>
          <ac:spMkLst>
            <pc:docMk/>
            <pc:sldMk cId="2943552464" sldId="337"/>
            <ac:spMk id="44" creationId="{874BE5F0-B6AA-7F5F-5E40-352568AA47D9}"/>
          </ac:spMkLst>
        </pc:spChg>
        <pc:spChg chg="add del mod">
          <ac:chgData name="Hakima Laribi" userId="801ab3f2-b582-423d-95b6-cfe2c017ca7a" providerId="ADAL" clId="{E6033505-2725-4DC8-AEC9-E3E42E00A6AC}" dt="2024-12-03T20:45:46.629" v="950" actId="478"/>
          <ac:spMkLst>
            <pc:docMk/>
            <pc:sldMk cId="2943552464" sldId="337"/>
            <ac:spMk id="45" creationId="{708C3B07-65B9-CC46-F070-2596D694EA07}"/>
          </ac:spMkLst>
        </pc:spChg>
        <pc:spChg chg="add del mod">
          <ac:chgData name="Hakima Laribi" userId="801ab3f2-b582-423d-95b6-cfe2c017ca7a" providerId="ADAL" clId="{E6033505-2725-4DC8-AEC9-E3E42E00A6AC}" dt="2024-12-03T20:45:50.524" v="952" actId="478"/>
          <ac:spMkLst>
            <pc:docMk/>
            <pc:sldMk cId="2943552464" sldId="337"/>
            <ac:spMk id="46" creationId="{1CA1B77A-1607-9979-EA84-2FC1DE6BFFE7}"/>
          </ac:spMkLst>
        </pc:spChg>
        <pc:spChg chg="mod">
          <ac:chgData name="Hakima Laribi" userId="801ab3f2-b582-423d-95b6-cfe2c017ca7a" providerId="ADAL" clId="{E6033505-2725-4DC8-AEC9-E3E42E00A6AC}" dt="2024-12-03T20:54:57.016" v="1107" actId="1036"/>
          <ac:spMkLst>
            <pc:docMk/>
            <pc:sldMk cId="2943552464" sldId="337"/>
            <ac:spMk id="49" creationId="{E032184F-890C-47F9-DCD8-FE500BE30CAE}"/>
          </ac:spMkLst>
        </pc:spChg>
        <pc:spChg chg="mod">
          <ac:chgData name="Hakima Laribi" userId="801ab3f2-b582-423d-95b6-cfe2c017ca7a" providerId="ADAL" clId="{E6033505-2725-4DC8-AEC9-E3E42E00A6AC}" dt="2024-12-03T20:54:57.016" v="1107" actId="1036"/>
          <ac:spMkLst>
            <pc:docMk/>
            <pc:sldMk cId="2943552464" sldId="337"/>
            <ac:spMk id="50" creationId="{7605E883-6884-29E5-7181-E300ED2031FF}"/>
          </ac:spMkLst>
        </pc:spChg>
        <pc:spChg chg="mod">
          <ac:chgData name="Hakima Laribi" userId="801ab3f2-b582-423d-95b6-cfe2c017ca7a" providerId="ADAL" clId="{E6033505-2725-4DC8-AEC9-E3E42E00A6AC}" dt="2024-12-03T20:54:57.016" v="1107" actId="1036"/>
          <ac:spMkLst>
            <pc:docMk/>
            <pc:sldMk cId="2943552464" sldId="337"/>
            <ac:spMk id="51" creationId="{7A14A116-DE63-0347-8C7B-BF5DE4CE87BA}"/>
          </ac:spMkLst>
        </pc:spChg>
        <pc:spChg chg="mod">
          <ac:chgData name="Hakima Laribi" userId="801ab3f2-b582-423d-95b6-cfe2c017ca7a" providerId="ADAL" clId="{E6033505-2725-4DC8-AEC9-E3E42E00A6AC}" dt="2024-12-03T20:54:57.016" v="1107" actId="1036"/>
          <ac:spMkLst>
            <pc:docMk/>
            <pc:sldMk cId="2943552464" sldId="337"/>
            <ac:spMk id="52" creationId="{59CFA024-386A-8A35-697E-63DDABE74D46}"/>
          </ac:spMkLst>
        </pc:spChg>
        <pc:spChg chg="mod">
          <ac:chgData name="Hakima Laribi" userId="801ab3f2-b582-423d-95b6-cfe2c017ca7a" providerId="ADAL" clId="{E6033505-2725-4DC8-AEC9-E3E42E00A6AC}" dt="2024-12-03T20:54:57.016" v="1107" actId="1036"/>
          <ac:spMkLst>
            <pc:docMk/>
            <pc:sldMk cId="2943552464" sldId="337"/>
            <ac:spMk id="53" creationId="{B62D4365-26AD-6D1A-C8BA-9EDF2867B6C5}"/>
          </ac:spMkLst>
        </pc:spChg>
        <pc:spChg chg="mod">
          <ac:chgData name="Hakima Laribi" userId="801ab3f2-b582-423d-95b6-cfe2c017ca7a" providerId="ADAL" clId="{E6033505-2725-4DC8-AEC9-E3E42E00A6AC}" dt="2024-12-03T20:54:57.016" v="1107" actId="1036"/>
          <ac:spMkLst>
            <pc:docMk/>
            <pc:sldMk cId="2943552464" sldId="337"/>
            <ac:spMk id="54" creationId="{9EF0F3C4-B9BD-3DFF-083C-E0DE19E3B0FF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56" creationId="{38ACC407-AC12-54E8-ABB7-625C8132F2F5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57" creationId="{90796204-6531-91A4-30C1-C5C520C04920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59" creationId="{D0946C2C-42F2-58D3-E2F5-673A2B3DD054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60" creationId="{1F67164B-6061-2A37-1FA6-4FD1D6E055B1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62" creationId="{9E3CAA8A-0822-AF5C-F874-529F21E80D60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63" creationId="{127DEEB5-1D34-DC02-887C-7A9C99FDC1A0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49" creationId="{B9B686A7-4E51-32AF-6DE8-94D3A1B469C0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51" creationId="{7F4E71FD-9A8A-2621-819D-F98311B96CBD}"/>
          </ac:spMkLst>
        </pc:spChg>
        <pc:spChg chg="add mod">
          <ac:chgData name="Hakima Laribi" userId="801ab3f2-b582-423d-95b6-cfe2c017ca7a" providerId="ADAL" clId="{E6033505-2725-4DC8-AEC9-E3E42E00A6AC}" dt="2024-12-03T20:54:57.016" v="1107" actId="1036"/>
          <ac:spMkLst>
            <pc:docMk/>
            <pc:sldMk cId="2943552464" sldId="337"/>
            <ac:spMk id="2052" creationId="{3A5681C3-F37D-3703-08C0-00A0A1CD534C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56" creationId="{37BC870D-A910-5A25-F2F4-C53C5DC7A433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57" creationId="{50E6CB4F-6F4E-F091-1FCB-02AF507C8D0E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58" creationId="{593A0013-339E-67F9-0A07-E09657E13B39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59" creationId="{B5F4DC84-6C7B-8F0B-62C3-E1C6BFF080EA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60" creationId="{8BBEDE26-CDD0-C235-7C05-2441FA610796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61" creationId="{5A20CEA3-3B83-9480-0886-B041B78EA4C4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63" creationId="{ACE5E740-F543-B869-5856-2652BFCC039F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64" creationId="{428B75F6-505C-17DA-58B2-86EC633BDE04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65" creationId="{C36A4E8A-4572-4DA1-3793-0BA6860BF9FB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66" creationId="{2EBC8602-A995-7050-1A55-517EA5E3DB63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67" creationId="{52D9ECEA-4645-DF14-0B4A-7F0EAC05A238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68" creationId="{816620D0-DD22-CAD6-CF0D-34B0EA4D6362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70" creationId="{EDB5D15F-14CA-1CCD-281D-1EAAFDD61389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71" creationId="{66FFFC7D-C84B-03FB-B843-EBA4B7397B5D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72" creationId="{32404423-A8A7-9557-A96E-CCEF22540E2C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73" creationId="{5D0736DE-ABA2-DCB8-BB09-58937BB186A1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74" creationId="{B6B3D923-F633-C851-0CEB-D00C743DB11B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75" creationId="{006B6209-333A-3881-027B-93995B280C7A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77" creationId="{81755213-6819-876A-A100-2FC9D1ED5190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78" creationId="{42EBCE4F-20E7-71D3-A304-7700AA6DE064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79" creationId="{D985DB7A-ACAC-DF20-9324-37A1B1C67BB9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80" creationId="{8075AFCD-6491-6657-8DE1-2297180D5DE2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81" creationId="{554BFD49-64A8-2FC3-777C-51F96C74DA88}"/>
          </ac:spMkLst>
        </pc:spChg>
        <pc:spChg chg="mod">
          <ac:chgData name="Hakima Laribi" userId="801ab3f2-b582-423d-95b6-cfe2c017ca7a" providerId="ADAL" clId="{E6033505-2725-4DC8-AEC9-E3E42E00A6AC}" dt="2024-12-03T20:47:22.742" v="963"/>
          <ac:spMkLst>
            <pc:docMk/>
            <pc:sldMk cId="2943552464" sldId="337"/>
            <ac:spMk id="2082" creationId="{BD1F36C8-D271-87DC-BFDB-7B1A8C43995D}"/>
          </ac:spMkLst>
        </pc:spChg>
        <pc:spChg chg="add del mod">
          <ac:chgData name="Hakima Laribi" userId="801ab3f2-b582-423d-95b6-cfe2c017ca7a" providerId="ADAL" clId="{E6033505-2725-4DC8-AEC9-E3E42E00A6AC}" dt="2024-12-03T20:48:08.810" v="984" actId="478"/>
          <ac:spMkLst>
            <pc:docMk/>
            <pc:sldMk cId="2943552464" sldId="337"/>
            <ac:spMk id="2083" creationId="{9744EB12-E8EA-1225-870A-C7C11DF3D6EF}"/>
          </ac:spMkLst>
        </pc:spChg>
        <pc:spChg chg="add mod">
          <ac:chgData name="Hakima Laribi" userId="801ab3f2-b582-423d-95b6-cfe2c017ca7a" providerId="ADAL" clId="{E6033505-2725-4DC8-AEC9-E3E42E00A6AC}" dt="2024-12-03T20:54:57.016" v="1107" actId="1036"/>
          <ac:spMkLst>
            <pc:docMk/>
            <pc:sldMk cId="2943552464" sldId="337"/>
            <ac:spMk id="2084" creationId="{AD26E085-47B6-52D6-8B74-BC8701A00839}"/>
          </ac:spMkLst>
        </pc:spChg>
        <pc:spChg chg="add del mod">
          <ac:chgData name="Hakima Laribi" userId="801ab3f2-b582-423d-95b6-cfe2c017ca7a" providerId="ADAL" clId="{E6033505-2725-4DC8-AEC9-E3E42E00A6AC}" dt="2024-12-03T20:49:40.349" v="1029" actId="478"/>
          <ac:spMkLst>
            <pc:docMk/>
            <pc:sldMk cId="2943552464" sldId="337"/>
            <ac:spMk id="2087" creationId="{A599F438-ABDE-147A-930D-E6DEBEFD5B3D}"/>
          </ac:spMkLst>
        </pc:spChg>
        <pc:spChg chg="add mod">
          <ac:chgData name="Hakima Laribi" userId="801ab3f2-b582-423d-95b6-cfe2c017ca7a" providerId="ADAL" clId="{E6033505-2725-4DC8-AEC9-E3E42E00A6AC}" dt="2024-12-03T20:54:57.016" v="1107" actId="1036"/>
          <ac:spMkLst>
            <pc:docMk/>
            <pc:sldMk cId="2943552464" sldId="337"/>
            <ac:spMk id="2088" creationId="{0EE796B3-02E3-2749-C00C-94562BECB184}"/>
          </ac:spMkLst>
        </pc:spChg>
        <pc:spChg chg="add mod">
          <ac:chgData name="Hakima Laribi" userId="801ab3f2-b582-423d-95b6-cfe2c017ca7a" providerId="ADAL" clId="{E6033505-2725-4DC8-AEC9-E3E42E00A6AC}" dt="2024-12-03T20:54:57.016" v="1107" actId="1036"/>
          <ac:spMkLst>
            <pc:docMk/>
            <pc:sldMk cId="2943552464" sldId="337"/>
            <ac:spMk id="2089" creationId="{D0C7454A-06AC-23AB-CEBC-5124B43A361F}"/>
          </ac:spMkLst>
        </pc:spChg>
        <pc:spChg chg="add mod">
          <ac:chgData name="Hakima Laribi" userId="801ab3f2-b582-423d-95b6-cfe2c017ca7a" providerId="ADAL" clId="{E6033505-2725-4DC8-AEC9-E3E42E00A6AC}" dt="2024-12-03T20:54:57.016" v="1107" actId="1036"/>
          <ac:spMkLst>
            <pc:docMk/>
            <pc:sldMk cId="2943552464" sldId="337"/>
            <ac:spMk id="2095" creationId="{5FC9B3B5-69C7-2CF1-A2EE-8FE1CEB35941}"/>
          </ac:spMkLst>
        </pc:spChg>
        <pc:spChg chg="add del mod">
          <ac:chgData name="Hakima Laribi" userId="801ab3f2-b582-423d-95b6-cfe2c017ca7a" providerId="ADAL" clId="{E6033505-2725-4DC8-AEC9-E3E42E00A6AC}" dt="2024-12-03T20:54:00.164" v="1096" actId="478"/>
          <ac:spMkLst>
            <pc:docMk/>
            <pc:sldMk cId="2943552464" sldId="337"/>
            <ac:spMk id="2096" creationId="{5646B111-8E54-22D2-74F0-304CB80947C0}"/>
          </ac:spMkLst>
        </pc:spChg>
        <pc:spChg chg="add del mod">
          <ac:chgData name="Hakima Laribi" userId="801ab3f2-b582-423d-95b6-cfe2c017ca7a" providerId="ADAL" clId="{E6033505-2725-4DC8-AEC9-E3E42E00A6AC}" dt="2024-12-03T20:54:43.838" v="1099" actId="478"/>
          <ac:spMkLst>
            <pc:docMk/>
            <pc:sldMk cId="2943552464" sldId="337"/>
            <ac:spMk id="2105" creationId="{FAC28E40-902E-C84F-E20B-D822098F37CD}"/>
          </ac:spMkLst>
        </pc:spChg>
        <pc:spChg chg="mod">
          <ac:chgData name="Hakima Laribi" userId="801ab3f2-b582-423d-95b6-cfe2c017ca7a" providerId="ADAL" clId="{E6033505-2725-4DC8-AEC9-E3E42E00A6AC}" dt="2024-12-03T20:55:47.720" v="1109"/>
          <ac:spMkLst>
            <pc:docMk/>
            <pc:sldMk cId="2943552464" sldId="337"/>
            <ac:spMk id="2107" creationId="{B630CC4B-972E-CA55-D742-BC4592A265D4}"/>
          </ac:spMkLst>
        </pc:spChg>
        <pc:spChg chg="mod">
          <ac:chgData name="Hakima Laribi" userId="801ab3f2-b582-423d-95b6-cfe2c017ca7a" providerId="ADAL" clId="{E6033505-2725-4DC8-AEC9-E3E42E00A6AC}" dt="2024-12-03T20:55:47.720" v="1109"/>
          <ac:spMkLst>
            <pc:docMk/>
            <pc:sldMk cId="2943552464" sldId="337"/>
            <ac:spMk id="2108" creationId="{79211FD7-A168-F356-7FEC-AC18C0776EB9}"/>
          </ac:spMkLst>
        </pc:spChg>
        <pc:spChg chg="mod">
          <ac:chgData name="Hakima Laribi" userId="801ab3f2-b582-423d-95b6-cfe2c017ca7a" providerId="ADAL" clId="{E6033505-2725-4DC8-AEC9-E3E42E00A6AC}" dt="2024-12-03T20:55:47.720" v="1109"/>
          <ac:spMkLst>
            <pc:docMk/>
            <pc:sldMk cId="2943552464" sldId="337"/>
            <ac:spMk id="2110" creationId="{4419FEA0-43B2-7FF8-C99B-AF98164DC36F}"/>
          </ac:spMkLst>
        </pc:spChg>
        <pc:spChg chg="mod">
          <ac:chgData name="Hakima Laribi" userId="801ab3f2-b582-423d-95b6-cfe2c017ca7a" providerId="ADAL" clId="{E6033505-2725-4DC8-AEC9-E3E42E00A6AC}" dt="2024-12-03T20:55:47.720" v="1109"/>
          <ac:spMkLst>
            <pc:docMk/>
            <pc:sldMk cId="2943552464" sldId="337"/>
            <ac:spMk id="2111" creationId="{4AF48244-73F9-B32C-6679-9686BD9241D7}"/>
          </ac:spMkLst>
        </pc:spChg>
        <pc:spChg chg="mod">
          <ac:chgData name="Hakima Laribi" userId="801ab3f2-b582-423d-95b6-cfe2c017ca7a" providerId="ADAL" clId="{E6033505-2725-4DC8-AEC9-E3E42E00A6AC}" dt="2024-12-03T20:55:47.720" v="1109"/>
          <ac:spMkLst>
            <pc:docMk/>
            <pc:sldMk cId="2943552464" sldId="337"/>
            <ac:spMk id="2113" creationId="{62D1A65B-B1AC-1186-1A46-418777F64796}"/>
          </ac:spMkLst>
        </pc:spChg>
        <pc:spChg chg="mod">
          <ac:chgData name="Hakima Laribi" userId="801ab3f2-b582-423d-95b6-cfe2c017ca7a" providerId="ADAL" clId="{E6033505-2725-4DC8-AEC9-E3E42E00A6AC}" dt="2024-12-03T20:55:47.720" v="1109"/>
          <ac:spMkLst>
            <pc:docMk/>
            <pc:sldMk cId="2943552464" sldId="337"/>
            <ac:spMk id="2114" creationId="{606A6018-13FA-BEA7-7A0B-B7B541A4589B}"/>
          </ac:spMkLst>
        </pc:spChg>
        <pc:spChg chg="mod">
          <ac:chgData name="Hakima Laribi" userId="801ab3f2-b582-423d-95b6-cfe2c017ca7a" providerId="ADAL" clId="{E6033505-2725-4DC8-AEC9-E3E42E00A6AC}" dt="2024-12-03T20:55:47.720" v="1109"/>
          <ac:spMkLst>
            <pc:docMk/>
            <pc:sldMk cId="2943552464" sldId="337"/>
            <ac:spMk id="2116" creationId="{FC81BCB4-C167-8C43-71A7-A86B8C7D9365}"/>
          </ac:spMkLst>
        </pc:spChg>
        <pc:spChg chg="mod">
          <ac:chgData name="Hakima Laribi" userId="801ab3f2-b582-423d-95b6-cfe2c017ca7a" providerId="ADAL" clId="{E6033505-2725-4DC8-AEC9-E3E42E00A6AC}" dt="2024-12-03T20:55:47.720" v="1109"/>
          <ac:spMkLst>
            <pc:docMk/>
            <pc:sldMk cId="2943552464" sldId="337"/>
            <ac:spMk id="2117" creationId="{BC642966-9F09-58A4-0B8F-2464146FC4AE}"/>
          </ac:spMkLst>
        </pc:spChg>
        <pc:spChg chg="mod">
          <ac:chgData name="Hakima Laribi" userId="801ab3f2-b582-423d-95b6-cfe2c017ca7a" providerId="ADAL" clId="{E6033505-2725-4DC8-AEC9-E3E42E00A6AC}" dt="2024-12-03T20:57:42.680" v="1132" actId="208"/>
          <ac:spMkLst>
            <pc:docMk/>
            <pc:sldMk cId="2943552464" sldId="337"/>
            <ac:spMk id="2119" creationId="{85F1773D-CA9F-182F-6341-9D0B6766BFA2}"/>
          </ac:spMkLst>
        </pc:spChg>
        <pc:spChg chg="mod">
          <ac:chgData name="Hakima Laribi" userId="801ab3f2-b582-423d-95b6-cfe2c017ca7a" providerId="ADAL" clId="{E6033505-2725-4DC8-AEC9-E3E42E00A6AC}" dt="2024-12-03T20:57:42.680" v="1132" actId="208"/>
          <ac:spMkLst>
            <pc:docMk/>
            <pc:sldMk cId="2943552464" sldId="337"/>
            <ac:spMk id="2120" creationId="{F6C5D478-BFE2-9430-42E2-18D62F7D410A}"/>
          </ac:spMkLst>
        </pc:spChg>
        <pc:spChg chg="mod">
          <ac:chgData name="Hakima Laribi" userId="801ab3f2-b582-423d-95b6-cfe2c017ca7a" providerId="ADAL" clId="{E6033505-2725-4DC8-AEC9-E3E42E00A6AC}" dt="2024-12-03T20:57:42.680" v="1132" actId="208"/>
          <ac:spMkLst>
            <pc:docMk/>
            <pc:sldMk cId="2943552464" sldId="337"/>
            <ac:spMk id="2121" creationId="{4070676B-0527-57B1-C43E-145C7A7A06D8}"/>
          </ac:spMkLst>
        </pc:spChg>
        <pc:spChg chg="mod">
          <ac:chgData name="Hakima Laribi" userId="801ab3f2-b582-423d-95b6-cfe2c017ca7a" providerId="ADAL" clId="{E6033505-2725-4DC8-AEC9-E3E42E00A6AC}" dt="2024-12-03T20:57:42.680" v="1132" actId="208"/>
          <ac:spMkLst>
            <pc:docMk/>
            <pc:sldMk cId="2943552464" sldId="337"/>
            <ac:spMk id="2122" creationId="{F7020759-91CC-8905-394D-601592BA0E86}"/>
          </ac:spMkLst>
        </pc:spChg>
        <pc:spChg chg="mod">
          <ac:chgData name="Hakima Laribi" userId="801ab3f2-b582-423d-95b6-cfe2c017ca7a" providerId="ADAL" clId="{E6033505-2725-4DC8-AEC9-E3E42E00A6AC}" dt="2024-12-03T20:57:42.680" v="1132" actId="208"/>
          <ac:spMkLst>
            <pc:docMk/>
            <pc:sldMk cId="2943552464" sldId="337"/>
            <ac:spMk id="2123" creationId="{9457A219-8C66-2614-7F56-0FE5325562AF}"/>
          </ac:spMkLst>
        </pc:spChg>
        <pc:spChg chg="mod">
          <ac:chgData name="Hakima Laribi" userId="801ab3f2-b582-423d-95b6-cfe2c017ca7a" providerId="ADAL" clId="{E6033505-2725-4DC8-AEC9-E3E42E00A6AC}" dt="2024-12-03T20:57:42.680" v="1132" actId="208"/>
          <ac:spMkLst>
            <pc:docMk/>
            <pc:sldMk cId="2943552464" sldId="337"/>
            <ac:spMk id="2124" creationId="{D3BFA702-FFF0-DDB4-875E-AAEAB5A43D34}"/>
          </ac:spMkLst>
        </pc:spChg>
        <pc:spChg chg="mod">
          <ac:chgData name="Hakima Laribi" userId="801ab3f2-b582-423d-95b6-cfe2c017ca7a" providerId="ADAL" clId="{E6033505-2725-4DC8-AEC9-E3E42E00A6AC}" dt="2024-12-03T20:55:47.720" v="1109"/>
          <ac:spMkLst>
            <pc:docMk/>
            <pc:sldMk cId="2943552464" sldId="337"/>
            <ac:spMk id="2126" creationId="{AA746226-89A3-70D7-A64C-02557059D909}"/>
          </ac:spMkLst>
        </pc:spChg>
        <pc:spChg chg="mod">
          <ac:chgData name="Hakima Laribi" userId="801ab3f2-b582-423d-95b6-cfe2c017ca7a" providerId="ADAL" clId="{E6033505-2725-4DC8-AEC9-E3E42E00A6AC}" dt="2024-12-03T20:55:47.720" v="1109"/>
          <ac:spMkLst>
            <pc:docMk/>
            <pc:sldMk cId="2943552464" sldId="337"/>
            <ac:spMk id="2127" creationId="{A29B369B-2EC4-F549-39A4-921663667177}"/>
          </ac:spMkLst>
        </pc:spChg>
        <pc:spChg chg="mod">
          <ac:chgData name="Hakima Laribi" userId="801ab3f2-b582-423d-95b6-cfe2c017ca7a" providerId="ADAL" clId="{E6033505-2725-4DC8-AEC9-E3E42E00A6AC}" dt="2024-12-03T20:55:47.720" v="1109"/>
          <ac:spMkLst>
            <pc:docMk/>
            <pc:sldMk cId="2943552464" sldId="337"/>
            <ac:spMk id="2128" creationId="{756B899E-3D09-6310-9134-33DAC95A415B}"/>
          </ac:spMkLst>
        </pc:spChg>
        <pc:spChg chg="mod">
          <ac:chgData name="Hakima Laribi" userId="801ab3f2-b582-423d-95b6-cfe2c017ca7a" providerId="ADAL" clId="{E6033505-2725-4DC8-AEC9-E3E42E00A6AC}" dt="2024-12-03T20:55:47.720" v="1109"/>
          <ac:spMkLst>
            <pc:docMk/>
            <pc:sldMk cId="2943552464" sldId="337"/>
            <ac:spMk id="2129" creationId="{6AABE5AD-33EC-C09B-C748-D7193DF7D685}"/>
          </ac:spMkLst>
        </pc:spChg>
        <pc:spChg chg="mod">
          <ac:chgData name="Hakima Laribi" userId="801ab3f2-b582-423d-95b6-cfe2c017ca7a" providerId="ADAL" clId="{E6033505-2725-4DC8-AEC9-E3E42E00A6AC}" dt="2024-12-03T20:55:47.720" v="1109"/>
          <ac:spMkLst>
            <pc:docMk/>
            <pc:sldMk cId="2943552464" sldId="337"/>
            <ac:spMk id="2130" creationId="{480F1473-B443-F852-33B5-F4F71414AA2F}"/>
          </ac:spMkLst>
        </pc:spChg>
        <pc:spChg chg="mod">
          <ac:chgData name="Hakima Laribi" userId="801ab3f2-b582-423d-95b6-cfe2c017ca7a" providerId="ADAL" clId="{E6033505-2725-4DC8-AEC9-E3E42E00A6AC}" dt="2024-12-03T20:55:47.720" v="1109"/>
          <ac:spMkLst>
            <pc:docMk/>
            <pc:sldMk cId="2943552464" sldId="337"/>
            <ac:spMk id="2131" creationId="{A758A937-259F-D63E-2056-56790BCA616B}"/>
          </ac:spMkLst>
        </pc:spChg>
        <pc:spChg chg="mod">
          <ac:chgData name="Hakima Laribi" userId="801ab3f2-b582-423d-95b6-cfe2c017ca7a" providerId="ADAL" clId="{E6033505-2725-4DC8-AEC9-E3E42E00A6AC}" dt="2024-12-03T20:56:58.332" v="1122" actId="207"/>
          <ac:spMkLst>
            <pc:docMk/>
            <pc:sldMk cId="2943552464" sldId="337"/>
            <ac:spMk id="2133" creationId="{9C0A93C2-22C2-EC0A-BA2A-3510E522A367}"/>
          </ac:spMkLst>
        </pc:spChg>
        <pc:spChg chg="mod">
          <ac:chgData name="Hakima Laribi" userId="801ab3f2-b582-423d-95b6-cfe2c017ca7a" providerId="ADAL" clId="{E6033505-2725-4DC8-AEC9-E3E42E00A6AC}" dt="2024-12-03T20:56:58.332" v="1122" actId="207"/>
          <ac:spMkLst>
            <pc:docMk/>
            <pc:sldMk cId="2943552464" sldId="337"/>
            <ac:spMk id="2134" creationId="{26F8FD24-F6E4-4581-6C5A-BEEDA86F17D6}"/>
          </ac:spMkLst>
        </pc:spChg>
        <pc:spChg chg="mod">
          <ac:chgData name="Hakima Laribi" userId="801ab3f2-b582-423d-95b6-cfe2c017ca7a" providerId="ADAL" clId="{E6033505-2725-4DC8-AEC9-E3E42E00A6AC}" dt="2024-12-03T20:56:58.332" v="1122" actId="207"/>
          <ac:spMkLst>
            <pc:docMk/>
            <pc:sldMk cId="2943552464" sldId="337"/>
            <ac:spMk id="2135" creationId="{46FA0574-8BD5-E94D-4893-D6CBCFE6B035}"/>
          </ac:spMkLst>
        </pc:spChg>
        <pc:spChg chg="mod">
          <ac:chgData name="Hakima Laribi" userId="801ab3f2-b582-423d-95b6-cfe2c017ca7a" providerId="ADAL" clId="{E6033505-2725-4DC8-AEC9-E3E42E00A6AC}" dt="2024-12-03T20:56:58.332" v="1122" actId="207"/>
          <ac:spMkLst>
            <pc:docMk/>
            <pc:sldMk cId="2943552464" sldId="337"/>
            <ac:spMk id="2136" creationId="{24D7AFF4-F23E-4989-0C9E-88C9DFF96A81}"/>
          </ac:spMkLst>
        </pc:spChg>
        <pc:spChg chg="mod">
          <ac:chgData name="Hakima Laribi" userId="801ab3f2-b582-423d-95b6-cfe2c017ca7a" providerId="ADAL" clId="{E6033505-2725-4DC8-AEC9-E3E42E00A6AC}" dt="2024-12-03T20:56:58.332" v="1122" actId="207"/>
          <ac:spMkLst>
            <pc:docMk/>
            <pc:sldMk cId="2943552464" sldId="337"/>
            <ac:spMk id="2137" creationId="{C78D6915-03D4-F701-9F67-0722562B6D48}"/>
          </ac:spMkLst>
        </pc:spChg>
        <pc:spChg chg="mod">
          <ac:chgData name="Hakima Laribi" userId="801ab3f2-b582-423d-95b6-cfe2c017ca7a" providerId="ADAL" clId="{E6033505-2725-4DC8-AEC9-E3E42E00A6AC}" dt="2024-12-03T20:56:58.332" v="1122" actId="207"/>
          <ac:spMkLst>
            <pc:docMk/>
            <pc:sldMk cId="2943552464" sldId="337"/>
            <ac:spMk id="2138" creationId="{18C3A946-467A-7EDA-EA8D-1F334CE2377B}"/>
          </ac:spMkLst>
        </pc:spChg>
        <pc:spChg chg="mod">
          <ac:chgData name="Hakima Laribi" userId="801ab3f2-b582-423d-95b6-cfe2c017ca7a" providerId="ADAL" clId="{E6033505-2725-4DC8-AEC9-E3E42E00A6AC}" dt="2024-12-03T20:57:16.892" v="1125" actId="207"/>
          <ac:spMkLst>
            <pc:docMk/>
            <pc:sldMk cId="2943552464" sldId="337"/>
            <ac:spMk id="2140" creationId="{B37407BA-10E4-4033-959F-BDEBC75E2423}"/>
          </ac:spMkLst>
        </pc:spChg>
        <pc:spChg chg="mod">
          <ac:chgData name="Hakima Laribi" userId="801ab3f2-b582-423d-95b6-cfe2c017ca7a" providerId="ADAL" clId="{E6033505-2725-4DC8-AEC9-E3E42E00A6AC}" dt="2024-12-03T20:57:16.892" v="1125" actId="207"/>
          <ac:spMkLst>
            <pc:docMk/>
            <pc:sldMk cId="2943552464" sldId="337"/>
            <ac:spMk id="2141" creationId="{B459483F-BD53-F6F3-D7E2-2AD6C0D21ABB}"/>
          </ac:spMkLst>
        </pc:spChg>
        <pc:spChg chg="mod">
          <ac:chgData name="Hakima Laribi" userId="801ab3f2-b582-423d-95b6-cfe2c017ca7a" providerId="ADAL" clId="{E6033505-2725-4DC8-AEC9-E3E42E00A6AC}" dt="2024-12-03T20:57:16.892" v="1125" actId="207"/>
          <ac:spMkLst>
            <pc:docMk/>
            <pc:sldMk cId="2943552464" sldId="337"/>
            <ac:spMk id="2142" creationId="{4C78423F-6CA8-C408-A267-3A05048C8D83}"/>
          </ac:spMkLst>
        </pc:spChg>
        <pc:spChg chg="mod">
          <ac:chgData name="Hakima Laribi" userId="801ab3f2-b582-423d-95b6-cfe2c017ca7a" providerId="ADAL" clId="{E6033505-2725-4DC8-AEC9-E3E42E00A6AC}" dt="2024-12-03T20:57:16.892" v="1125" actId="207"/>
          <ac:spMkLst>
            <pc:docMk/>
            <pc:sldMk cId="2943552464" sldId="337"/>
            <ac:spMk id="2143" creationId="{4272387D-764F-5939-FFC2-7532D8D08DEF}"/>
          </ac:spMkLst>
        </pc:spChg>
        <pc:spChg chg="mod">
          <ac:chgData name="Hakima Laribi" userId="801ab3f2-b582-423d-95b6-cfe2c017ca7a" providerId="ADAL" clId="{E6033505-2725-4DC8-AEC9-E3E42E00A6AC}" dt="2024-12-03T20:57:16.892" v="1125" actId="207"/>
          <ac:spMkLst>
            <pc:docMk/>
            <pc:sldMk cId="2943552464" sldId="337"/>
            <ac:spMk id="2144" creationId="{03F6805A-3404-9BA2-157B-F8F8193E698B}"/>
          </ac:spMkLst>
        </pc:spChg>
        <pc:spChg chg="mod">
          <ac:chgData name="Hakima Laribi" userId="801ab3f2-b582-423d-95b6-cfe2c017ca7a" providerId="ADAL" clId="{E6033505-2725-4DC8-AEC9-E3E42E00A6AC}" dt="2024-12-03T20:57:16.892" v="1125" actId="207"/>
          <ac:spMkLst>
            <pc:docMk/>
            <pc:sldMk cId="2943552464" sldId="337"/>
            <ac:spMk id="2145" creationId="{BD923D4B-FD24-65CA-D1B5-668E6639ED38}"/>
          </ac:spMkLst>
        </pc:spChg>
        <pc:grpChg chg="add mod">
          <ac:chgData name="Hakima Laribi" userId="801ab3f2-b582-423d-95b6-cfe2c017ca7a" providerId="ADAL" clId="{E6033505-2725-4DC8-AEC9-E3E42E00A6AC}" dt="2024-12-03T20:54:57.016" v="1107" actId="1036"/>
          <ac:grpSpMkLst>
            <pc:docMk/>
            <pc:sldMk cId="2943552464" sldId="337"/>
            <ac:grpSpMk id="48" creationId="{33EF2048-3DC7-8B55-44BC-EB58A84CB33F}"/>
          </ac:grpSpMkLst>
        </pc:grpChg>
        <pc:grpChg chg="add del mod">
          <ac:chgData name="Hakima Laribi" userId="801ab3f2-b582-423d-95b6-cfe2c017ca7a" providerId="ADAL" clId="{E6033505-2725-4DC8-AEC9-E3E42E00A6AC}" dt="2024-12-03T20:48:07.287" v="983" actId="478"/>
          <ac:grpSpMkLst>
            <pc:docMk/>
            <pc:sldMk cId="2943552464" sldId="337"/>
            <ac:grpSpMk id="55" creationId="{32DD281A-DC2F-9EEE-46D6-2436C8E61EBC}"/>
          </ac:grpSpMkLst>
        </pc:grpChg>
        <pc:grpChg chg="add del mod">
          <ac:chgData name="Hakima Laribi" userId="801ab3f2-b582-423d-95b6-cfe2c017ca7a" providerId="ADAL" clId="{E6033505-2725-4DC8-AEC9-E3E42E00A6AC}" dt="2024-12-03T20:48:07.287" v="983" actId="478"/>
          <ac:grpSpMkLst>
            <pc:docMk/>
            <pc:sldMk cId="2943552464" sldId="337"/>
            <ac:grpSpMk id="58" creationId="{7271BD1B-146D-6D97-6A58-EE2C686BE226}"/>
          </ac:grpSpMkLst>
        </pc:grpChg>
        <pc:grpChg chg="add del mod">
          <ac:chgData name="Hakima Laribi" userId="801ab3f2-b582-423d-95b6-cfe2c017ca7a" providerId="ADAL" clId="{E6033505-2725-4DC8-AEC9-E3E42E00A6AC}" dt="2024-12-03T20:48:07.287" v="983" actId="478"/>
          <ac:grpSpMkLst>
            <pc:docMk/>
            <pc:sldMk cId="2943552464" sldId="337"/>
            <ac:grpSpMk id="61" creationId="{E551CB3B-0F35-B137-7F60-12F86A043601}"/>
          </ac:grpSpMkLst>
        </pc:grpChg>
        <pc:grpChg chg="add del mod">
          <ac:chgData name="Hakima Laribi" userId="801ab3f2-b582-423d-95b6-cfe2c017ca7a" providerId="ADAL" clId="{E6033505-2725-4DC8-AEC9-E3E42E00A6AC}" dt="2024-12-03T20:48:07.287" v="983" actId="478"/>
          <ac:grpSpMkLst>
            <pc:docMk/>
            <pc:sldMk cId="2943552464" sldId="337"/>
            <ac:grpSpMk id="2048" creationId="{98E39D5F-7D2E-AFC9-D163-59F326DB71FB}"/>
          </ac:grpSpMkLst>
        </pc:grpChg>
        <pc:grpChg chg="add del mod">
          <ac:chgData name="Hakima Laribi" userId="801ab3f2-b582-423d-95b6-cfe2c017ca7a" providerId="ADAL" clId="{E6033505-2725-4DC8-AEC9-E3E42E00A6AC}" dt="2024-12-03T20:48:07.287" v="983" actId="478"/>
          <ac:grpSpMkLst>
            <pc:docMk/>
            <pc:sldMk cId="2943552464" sldId="337"/>
            <ac:grpSpMk id="2055" creationId="{77887079-1AF2-35A0-D2D9-A1655CE20467}"/>
          </ac:grpSpMkLst>
        </pc:grpChg>
        <pc:grpChg chg="add del mod">
          <ac:chgData name="Hakima Laribi" userId="801ab3f2-b582-423d-95b6-cfe2c017ca7a" providerId="ADAL" clId="{E6033505-2725-4DC8-AEC9-E3E42E00A6AC}" dt="2024-12-03T20:48:07.287" v="983" actId="478"/>
          <ac:grpSpMkLst>
            <pc:docMk/>
            <pc:sldMk cId="2943552464" sldId="337"/>
            <ac:grpSpMk id="2062" creationId="{927BACD0-266A-3203-3E71-2D03A1C75378}"/>
          </ac:grpSpMkLst>
        </pc:grpChg>
        <pc:grpChg chg="add del mod">
          <ac:chgData name="Hakima Laribi" userId="801ab3f2-b582-423d-95b6-cfe2c017ca7a" providerId="ADAL" clId="{E6033505-2725-4DC8-AEC9-E3E42E00A6AC}" dt="2024-12-03T20:48:07.287" v="983" actId="478"/>
          <ac:grpSpMkLst>
            <pc:docMk/>
            <pc:sldMk cId="2943552464" sldId="337"/>
            <ac:grpSpMk id="2069" creationId="{2882C05D-C1A4-16A9-E7B9-70E3C95B4483}"/>
          </ac:grpSpMkLst>
        </pc:grpChg>
        <pc:grpChg chg="add del mod">
          <ac:chgData name="Hakima Laribi" userId="801ab3f2-b582-423d-95b6-cfe2c017ca7a" providerId="ADAL" clId="{E6033505-2725-4DC8-AEC9-E3E42E00A6AC}" dt="2024-12-03T20:48:07.287" v="983" actId="478"/>
          <ac:grpSpMkLst>
            <pc:docMk/>
            <pc:sldMk cId="2943552464" sldId="337"/>
            <ac:grpSpMk id="2076" creationId="{A7A0AE25-18E4-88EC-F28A-1732AF0AA25E}"/>
          </ac:grpSpMkLst>
        </pc:grpChg>
        <pc:grpChg chg="add mod">
          <ac:chgData name="Hakima Laribi" userId="801ab3f2-b582-423d-95b6-cfe2c017ca7a" providerId="ADAL" clId="{E6033505-2725-4DC8-AEC9-E3E42E00A6AC}" dt="2024-12-03T20:56:00.293" v="1111" actId="1076"/>
          <ac:grpSpMkLst>
            <pc:docMk/>
            <pc:sldMk cId="2943552464" sldId="337"/>
            <ac:grpSpMk id="2106" creationId="{269B7198-5304-2385-E063-86072A434407}"/>
          </ac:grpSpMkLst>
        </pc:grpChg>
        <pc:grpChg chg="add mod">
          <ac:chgData name="Hakima Laribi" userId="801ab3f2-b582-423d-95b6-cfe2c017ca7a" providerId="ADAL" clId="{E6033505-2725-4DC8-AEC9-E3E42E00A6AC}" dt="2024-12-03T20:56:04.259" v="1112" actId="1076"/>
          <ac:grpSpMkLst>
            <pc:docMk/>
            <pc:sldMk cId="2943552464" sldId="337"/>
            <ac:grpSpMk id="2109" creationId="{C56250A2-D9F9-4853-56B2-6E307A7599D9}"/>
          </ac:grpSpMkLst>
        </pc:grpChg>
        <pc:grpChg chg="add mod">
          <ac:chgData name="Hakima Laribi" userId="801ab3f2-b582-423d-95b6-cfe2c017ca7a" providerId="ADAL" clId="{E6033505-2725-4DC8-AEC9-E3E42E00A6AC}" dt="2024-12-03T20:56:09.369" v="1113" actId="1076"/>
          <ac:grpSpMkLst>
            <pc:docMk/>
            <pc:sldMk cId="2943552464" sldId="337"/>
            <ac:grpSpMk id="2112" creationId="{BB8FF1E1-18E0-EFB3-DA88-6DC855CF9BE2}"/>
          </ac:grpSpMkLst>
        </pc:grpChg>
        <pc:grpChg chg="add mod">
          <ac:chgData name="Hakima Laribi" userId="801ab3f2-b582-423d-95b6-cfe2c017ca7a" providerId="ADAL" clId="{E6033505-2725-4DC8-AEC9-E3E42E00A6AC}" dt="2024-12-03T20:56:13.858" v="1114" actId="1076"/>
          <ac:grpSpMkLst>
            <pc:docMk/>
            <pc:sldMk cId="2943552464" sldId="337"/>
            <ac:grpSpMk id="2115" creationId="{437A6B92-A8FA-1528-D682-E389CACCE118}"/>
          </ac:grpSpMkLst>
        </pc:grpChg>
        <pc:grpChg chg="add mod">
          <ac:chgData name="Hakima Laribi" userId="801ab3f2-b582-423d-95b6-cfe2c017ca7a" providerId="ADAL" clId="{E6033505-2725-4DC8-AEC9-E3E42E00A6AC}" dt="2024-12-03T20:57:33.395" v="1129" actId="207"/>
          <ac:grpSpMkLst>
            <pc:docMk/>
            <pc:sldMk cId="2943552464" sldId="337"/>
            <ac:grpSpMk id="2118" creationId="{F192C78F-B343-46E0-6D06-778403C30F41}"/>
          </ac:grpSpMkLst>
        </pc:grpChg>
        <pc:grpChg chg="add del mod">
          <ac:chgData name="Hakima Laribi" userId="801ab3f2-b582-423d-95b6-cfe2c017ca7a" providerId="ADAL" clId="{E6033505-2725-4DC8-AEC9-E3E42E00A6AC}" dt="2024-12-03T20:56:26.268" v="1117" actId="478"/>
          <ac:grpSpMkLst>
            <pc:docMk/>
            <pc:sldMk cId="2943552464" sldId="337"/>
            <ac:grpSpMk id="2125" creationId="{925AE011-644D-3CF6-9AE3-0D435E60902D}"/>
          </ac:grpSpMkLst>
        </pc:grpChg>
        <pc:grpChg chg="add mod">
          <ac:chgData name="Hakima Laribi" userId="801ab3f2-b582-423d-95b6-cfe2c017ca7a" providerId="ADAL" clId="{E6033505-2725-4DC8-AEC9-E3E42E00A6AC}" dt="2024-12-03T20:56:58.332" v="1122" actId="207"/>
          <ac:grpSpMkLst>
            <pc:docMk/>
            <pc:sldMk cId="2943552464" sldId="337"/>
            <ac:grpSpMk id="2132" creationId="{67514565-4166-6DEA-53F7-05411298415B}"/>
          </ac:grpSpMkLst>
        </pc:grpChg>
        <pc:grpChg chg="add mod">
          <ac:chgData name="Hakima Laribi" userId="801ab3f2-b582-423d-95b6-cfe2c017ca7a" providerId="ADAL" clId="{E6033505-2725-4DC8-AEC9-E3E42E00A6AC}" dt="2024-12-03T20:57:16.892" v="1125" actId="207"/>
          <ac:grpSpMkLst>
            <pc:docMk/>
            <pc:sldMk cId="2943552464" sldId="337"/>
            <ac:grpSpMk id="2139" creationId="{32DC1E7D-DE71-F8A1-2A9D-7AA275F1F13B}"/>
          </ac:grpSpMkLst>
        </pc:grpChg>
        <pc:picChg chg="add del mod">
          <ac:chgData name="Hakima Laribi" userId="801ab3f2-b582-423d-95b6-cfe2c017ca7a" providerId="ADAL" clId="{E6033505-2725-4DC8-AEC9-E3E42E00A6AC}" dt="2024-12-03T20:45:37.113" v="946" actId="478"/>
          <ac:picMkLst>
            <pc:docMk/>
            <pc:sldMk cId="2943552464" sldId="337"/>
            <ac:picMk id="4" creationId="{FAC1DADC-D797-B1B2-32F1-3D871D805885}"/>
          </ac:picMkLst>
        </pc:picChg>
        <pc:picChg chg="add del mod">
          <ac:chgData name="Hakima Laribi" userId="801ab3f2-b582-423d-95b6-cfe2c017ca7a" providerId="ADAL" clId="{E6033505-2725-4DC8-AEC9-E3E42E00A6AC}" dt="2024-12-03T20:45:37.113" v="946" actId="478"/>
          <ac:picMkLst>
            <pc:docMk/>
            <pc:sldMk cId="2943552464" sldId="337"/>
            <ac:picMk id="5" creationId="{146DBE82-F5FA-AD36-800C-4D84832E81EF}"/>
          </ac:picMkLst>
        </pc:picChg>
        <pc:picChg chg="add del mod">
          <ac:chgData name="Hakima Laribi" userId="801ab3f2-b582-423d-95b6-cfe2c017ca7a" providerId="ADAL" clId="{E6033505-2725-4DC8-AEC9-E3E42E00A6AC}" dt="2024-12-03T20:45:37.113" v="946" actId="478"/>
          <ac:picMkLst>
            <pc:docMk/>
            <pc:sldMk cId="2943552464" sldId="337"/>
            <ac:picMk id="6" creationId="{B2C4EE87-2F1D-9725-60A1-BB4A84B2B527}"/>
          </ac:picMkLst>
        </pc:picChg>
        <pc:picChg chg="del">
          <ac:chgData name="Hakima Laribi" userId="801ab3f2-b582-423d-95b6-cfe2c017ca7a" providerId="ADAL" clId="{E6033505-2725-4DC8-AEC9-E3E42E00A6AC}" dt="2024-12-03T20:39:55.857" v="844" actId="478"/>
          <ac:picMkLst>
            <pc:docMk/>
            <pc:sldMk cId="2943552464" sldId="337"/>
            <ac:picMk id="7" creationId="{8A3F59A6-DBD8-9373-8FE4-A9F7D5D8CCC3}"/>
          </ac:picMkLst>
        </pc:picChg>
        <pc:picChg chg="del">
          <ac:chgData name="Hakima Laribi" userId="801ab3f2-b582-423d-95b6-cfe2c017ca7a" providerId="ADAL" clId="{E6033505-2725-4DC8-AEC9-E3E42E00A6AC}" dt="2024-12-03T20:39:55.857" v="844" actId="478"/>
          <ac:picMkLst>
            <pc:docMk/>
            <pc:sldMk cId="2943552464" sldId="337"/>
            <ac:picMk id="8" creationId="{1500EF55-CA95-6F48-70F0-4EA50D489935}"/>
          </ac:picMkLst>
        </pc:picChg>
        <pc:picChg chg="del">
          <ac:chgData name="Hakima Laribi" userId="801ab3f2-b582-423d-95b6-cfe2c017ca7a" providerId="ADAL" clId="{E6033505-2725-4DC8-AEC9-E3E42E00A6AC}" dt="2024-12-03T20:39:55.857" v="844" actId="478"/>
          <ac:picMkLst>
            <pc:docMk/>
            <pc:sldMk cId="2943552464" sldId="337"/>
            <ac:picMk id="9" creationId="{193BCD21-7037-7F10-1F91-CE81CAEE2FFD}"/>
          </ac:picMkLst>
        </pc:picChg>
        <pc:picChg chg="add del mod">
          <ac:chgData name="Hakima Laribi" userId="801ab3f2-b582-423d-95b6-cfe2c017ca7a" providerId="ADAL" clId="{E6033505-2725-4DC8-AEC9-E3E42E00A6AC}" dt="2024-12-03T20:45:37.113" v="946" actId="478"/>
          <ac:picMkLst>
            <pc:docMk/>
            <pc:sldMk cId="2943552464" sldId="337"/>
            <ac:picMk id="10" creationId="{1C4D6964-7584-781E-2829-7BC1B0C0E67B}"/>
          </ac:picMkLst>
        </pc:picChg>
        <pc:picChg chg="del">
          <ac:chgData name="Hakima Laribi" userId="801ab3f2-b582-423d-95b6-cfe2c017ca7a" providerId="ADAL" clId="{E6033505-2725-4DC8-AEC9-E3E42E00A6AC}" dt="2024-12-03T20:39:55.857" v="844" actId="478"/>
          <ac:picMkLst>
            <pc:docMk/>
            <pc:sldMk cId="2943552464" sldId="337"/>
            <ac:picMk id="11" creationId="{5895D5BF-28F6-EFDA-D560-9DF45163CEFA}"/>
          </ac:picMkLst>
        </pc:picChg>
        <pc:picChg chg="del">
          <ac:chgData name="Hakima Laribi" userId="801ab3f2-b582-423d-95b6-cfe2c017ca7a" providerId="ADAL" clId="{E6033505-2725-4DC8-AEC9-E3E42E00A6AC}" dt="2024-12-03T20:39:55.857" v="844" actId="478"/>
          <ac:picMkLst>
            <pc:docMk/>
            <pc:sldMk cId="2943552464" sldId="337"/>
            <ac:picMk id="12" creationId="{19364861-19E4-1789-CAFD-05FDA97D2118}"/>
          </ac:picMkLst>
        </pc:picChg>
        <pc:picChg chg="del">
          <ac:chgData name="Hakima Laribi" userId="801ab3f2-b582-423d-95b6-cfe2c017ca7a" providerId="ADAL" clId="{E6033505-2725-4DC8-AEC9-E3E42E00A6AC}" dt="2024-12-03T20:39:55.857" v="844" actId="478"/>
          <ac:picMkLst>
            <pc:docMk/>
            <pc:sldMk cId="2943552464" sldId="337"/>
            <ac:picMk id="13" creationId="{668811C6-D624-9E4D-82AD-4EF374D05986}"/>
          </ac:picMkLst>
        </pc:picChg>
        <pc:picChg chg="del">
          <ac:chgData name="Hakima Laribi" userId="801ab3f2-b582-423d-95b6-cfe2c017ca7a" providerId="ADAL" clId="{E6033505-2725-4DC8-AEC9-E3E42E00A6AC}" dt="2024-12-03T20:39:55.857" v="844" actId="478"/>
          <ac:picMkLst>
            <pc:docMk/>
            <pc:sldMk cId="2943552464" sldId="337"/>
            <ac:picMk id="14" creationId="{6F63AD29-BCC7-ECC7-793A-270948729BC4}"/>
          </ac:picMkLst>
        </pc:picChg>
        <pc:picChg chg="del">
          <ac:chgData name="Hakima Laribi" userId="801ab3f2-b582-423d-95b6-cfe2c017ca7a" providerId="ADAL" clId="{E6033505-2725-4DC8-AEC9-E3E42E00A6AC}" dt="2024-12-03T20:39:55.857" v="844" actId="478"/>
          <ac:picMkLst>
            <pc:docMk/>
            <pc:sldMk cId="2943552464" sldId="337"/>
            <ac:picMk id="15" creationId="{F176AB12-5C91-5819-3A72-3A47E1C07063}"/>
          </ac:picMkLst>
        </pc:picChg>
        <pc:picChg chg="add del mod">
          <ac:chgData name="Hakima Laribi" userId="801ab3f2-b582-423d-95b6-cfe2c017ca7a" providerId="ADAL" clId="{E6033505-2725-4DC8-AEC9-E3E42E00A6AC}" dt="2024-12-03T20:45:37.113" v="946" actId="478"/>
          <ac:picMkLst>
            <pc:docMk/>
            <pc:sldMk cId="2943552464" sldId="337"/>
            <ac:picMk id="20" creationId="{8D1E12A1-4FCA-FBFE-8B0F-5E7E00C5FD20}"/>
          </ac:picMkLst>
        </pc:picChg>
        <pc:picChg chg="add del mod">
          <ac:chgData name="Hakima Laribi" userId="801ab3f2-b582-423d-95b6-cfe2c017ca7a" providerId="ADAL" clId="{E6033505-2725-4DC8-AEC9-E3E42E00A6AC}" dt="2024-12-03T20:45:37.113" v="946" actId="478"/>
          <ac:picMkLst>
            <pc:docMk/>
            <pc:sldMk cId="2943552464" sldId="337"/>
            <ac:picMk id="21" creationId="{4B6F6D5A-21F1-0C81-03E2-21E22DF95CF7}"/>
          </ac:picMkLst>
        </pc:picChg>
        <pc:picChg chg="add del mod">
          <ac:chgData name="Hakima Laribi" userId="801ab3f2-b582-423d-95b6-cfe2c017ca7a" providerId="ADAL" clId="{E6033505-2725-4DC8-AEC9-E3E42E00A6AC}" dt="2024-12-03T20:45:37.113" v="946" actId="478"/>
          <ac:picMkLst>
            <pc:docMk/>
            <pc:sldMk cId="2943552464" sldId="337"/>
            <ac:picMk id="22" creationId="{8C25D363-8E0D-0419-9371-8B73A19309EE}"/>
          </ac:picMkLst>
        </pc:picChg>
        <pc:picChg chg="add del mod">
          <ac:chgData name="Hakima Laribi" userId="801ab3f2-b582-423d-95b6-cfe2c017ca7a" providerId="ADAL" clId="{E6033505-2725-4DC8-AEC9-E3E42E00A6AC}" dt="2024-12-03T20:45:37.113" v="946" actId="478"/>
          <ac:picMkLst>
            <pc:docMk/>
            <pc:sldMk cId="2943552464" sldId="337"/>
            <ac:picMk id="23" creationId="{AD624656-65CA-A6CB-B54C-F34EB53907F9}"/>
          </ac:picMkLst>
        </pc:picChg>
        <pc:picChg chg="add del mod">
          <ac:chgData name="Hakima Laribi" userId="801ab3f2-b582-423d-95b6-cfe2c017ca7a" providerId="ADAL" clId="{E6033505-2725-4DC8-AEC9-E3E42E00A6AC}" dt="2024-12-03T20:43:23.907" v="859" actId="478"/>
          <ac:picMkLst>
            <pc:docMk/>
            <pc:sldMk cId="2943552464" sldId="337"/>
            <ac:picMk id="26" creationId="{7FED8452-FFCA-2AAE-F500-BDAD53E923BB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27" creationId="{4A141947-ADF2-527A-D525-098AE8406F13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28" creationId="{03F12FC5-88FD-63C9-EC6B-C4944E9FE365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29" creationId="{20B3D935-C29A-C014-A846-E971C85A9656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30" creationId="{407B85A4-B0E9-53D7-FBED-932E0BF5B4E3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31" creationId="{429F20E9-7AC0-CBC6-BCBB-C907877D932A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32" creationId="{8279562A-9C85-BACE-2174-626FB66127B7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33" creationId="{431B2797-3164-43F3-B686-D10AE0AD612C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34" creationId="{4B81E186-5439-1533-E498-338469D47112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35" creationId="{26F26874-8C05-7056-F7F0-CFD80AA16BD8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36" creationId="{193B6BF0-77F1-28D4-CCDA-2943B65E21AB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37" creationId="{5B1979E5-D587-330C-32AA-02B652831F1F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38" creationId="{0FDB58C1-71AA-9EAB-EB28-0391B120BC8D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39" creationId="{509A854C-EDD4-2B68-4531-F641B8D369F9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40" creationId="{8AC74157-79AF-A892-2C2A-63673AE00D02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41" creationId="{30AAAF5B-8625-A383-937D-D79136F0C5A1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42" creationId="{86F76CD1-882C-7041-D53D-E0366FFD2B9F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47" creationId="{E92BDAD2-668E-2735-9AB7-2D82C76C48F1}"/>
          </ac:picMkLst>
        </pc:picChg>
        <pc:picChg chg="add mod">
          <ac:chgData name="Hakima Laribi" userId="801ab3f2-b582-423d-95b6-cfe2c017ca7a" providerId="ADAL" clId="{E6033505-2725-4DC8-AEC9-E3E42E00A6AC}" dt="2024-12-03T20:54:57.016" v="1107" actId="1036"/>
          <ac:picMkLst>
            <pc:docMk/>
            <pc:sldMk cId="2943552464" sldId="337"/>
            <ac:picMk id="2050" creationId="{23958AA8-EF73-0EE0-0D78-67A2180D0B4F}"/>
          </ac:picMkLst>
        </pc:picChg>
        <pc:picChg chg="add mod">
          <ac:chgData name="Hakima Laribi" userId="801ab3f2-b582-423d-95b6-cfe2c017ca7a" providerId="ADAL" clId="{E6033505-2725-4DC8-AEC9-E3E42E00A6AC}" dt="2024-12-03T20:55:05.728" v="1108" actId="1076"/>
          <ac:picMkLst>
            <pc:docMk/>
            <pc:sldMk cId="2943552464" sldId="337"/>
            <ac:picMk id="2097" creationId="{9AC9C3B8-14E0-BD38-8913-F0420CDE75D6}"/>
          </ac:picMkLst>
        </pc:picChg>
        <pc:picChg chg="add mod">
          <ac:chgData name="Hakima Laribi" userId="801ab3f2-b582-423d-95b6-cfe2c017ca7a" providerId="ADAL" clId="{E6033505-2725-4DC8-AEC9-E3E42E00A6AC}" dt="2024-12-03T20:55:05.728" v="1108" actId="1076"/>
          <ac:picMkLst>
            <pc:docMk/>
            <pc:sldMk cId="2943552464" sldId="337"/>
            <ac:picMk id="2098" creationId="{BD1EE9A8-4636-F134-0C68-E97EA4190B76}"/>
          </ac:picMkLst>
        </pc:picChg>
        <pc:picChg chg="add mod">
          <ac:chgData name="Hakima Laribi" userId="801ab3f2-b582-423d-95b6-cfe2c017ca7a" providerId="ADAL" clId="{E6033505-2725-4DC8-AEC9-E3E42E00A6AC}" dt="2024-12-03T20:55:05.728" v="1108" actId="1076"/>
          <ac:picMkLst>
            <pc:docMk/>
            <pc:sldMk cId="2943552464" sldId="337"/>
            <ac:picMk id="2099" creationId="{625D68FF-8E0D-E27E-FCC5-1CBB92CBA5E7}"/>
          </ac:picMkLst>
        </pc:picChg>
        <pc:picChg chg="add mod">
          <ac:chgData name="Hakima Laribi" userId="801ab3f2-b582-423d-95b6-cfe2c017ca7a" providerId="ADAL" clId="{E6033505-2725-4DC8-AEC9-E3E42E00A6AC}" dt="2024-12-03T20:55:05.728" v="1108" actId="1076"/>
          <ac:picMkLst>
            <pc:docMk/>
            <pc:sldMk cId="2943552464" sldId="337"/>
            <ac:picMk id="2100" creationId="{C4217233-5A7D-01C2-00B1-A5AB062A9D32}"/>
          </ac:picMkLst>
        </pc:picChg>
        <pc:picChg chg="add mod">
          <ac:chgData name="Hakima Laribi" userId="801ab3f2-b582-423d-95b6-cfe2c017ca7a" providerId="ADAL" clId="{E6033505-2725-4DC8-AEC9-E3E42E00A6AC}" dt="2024-12-03T20:55:05.728" v="1108" actId="1076"/>
          <ac:picMkLst>
            <pc:docMk/>
            <pc:sldMk cId="2943552464" sldId="337"/>
            <ac:picMk id="2101" creationId="{9AC73551-3252-CA68-648E-10B0C43E2400}"/>
          </ac:picMkLst>
        </pc:picChg>
        <pc:picChg chg="add mod">
          <ac:chgData name="Hakima Laribi" userId="801ab3f2-b582-423d-95b6-cfe2c017ca7a" providerId="ADAL" clId="{E6033505-2725-4DC8-AEC9-E3E42E00A6AC}" dt="2024-12-03T20:55:05.728" v="1108" actId="1076"/>
          <ac:picMkLst>
            <pc:docMk/>
            <pc:sldMk cId="2943552464" sldId="337"/>
            <ac:picMk id="2102" creationId="{8DD26854-807E-3B98-C1F4-71C90E865860}"/>
          </ac:picMkLst>
        </pc:picChg>
        <pc:picChg chg="add mod">
          <ac:chgData name="Hakima Laribi" userId="801ab3f2-b582-423d-95b6-cfe2c017ca7a" providerId="ADAL" clId="{E6033505-2725-4DC8-AEC9-E3E42E00A6AC}" dt="2024-12-03T20:55:05.728" v="1108" actId="1076"/>
          <ac:picMkLst>
            <pc:docMk/>
            <pc:sldMk cId="2943552464" sldId="337"/>
            <ac:picMk id="2103" creationId="{FB98F84B-20DC-5316-45C5-1FAF09C3D041}"/>
          </ac:picMkLst>
        </pc:picChg>
        <pc:picChg chg="add mod">
          <ac:chgData name="Hakima Laribi" userId="801ab3f2-b582-423d-95b6-cfe2c017ca7a" providerId="ADAL" clId="{E6033505-2725-4DC8-AEC9-E3E42E00A6AC}" dt="2024-12-03T20:55:05.728" v="1108" actId="1076"/>
          <ac:picMkLst>
            <pc:docMk/>
            <pc:sldMk cId="2943552464" sldId="337"/>
            <ac:picMk id="2104" creationId="{A40DDC68-C175-4B84-E24C-8B6B71AAD99A}"/>
          </ac:picMkLst>
        </pc:picChg>
        <pc:cxnChg chg="add del mod">
          <ac:chgData name="Hakima Laribi" userId="801ab3f2-b582-423d-95b6-cfe2c017ca7a" providerId="ADAL" clId="{E6033505-2725-4DC8-AEC9-E3E42E00A6AC}" dt="2024-12-03T20:48:07.287" v="983" actId="478"/>
          <ac:cxnSpMkLst>
            <pc:docMk/>
            <pc:sldMk cId="2943552464" sldId="337"/>
            <ac:cxnSpMk id="2053" creationId="{AC37CFA1-8D30-04DA-086D-D482ADF17133}"/>
          </ac:cxnSpMkLst>
        </pc:cxnChg>
        <pc:cxnChg chg="add del mod">
          <ac:chgData name="Hakima Laribi" userId="801ab3f2-b582-423d-95b6-cfe2c017ca7a" providerId="ADAL" clId="{E6033505-2725-4DC8-AEC9-E3E42E00A6AC}" dt="2024-12-03T20:48:07.287" v="983" actId="478"/>
          <ac:cxnSpMkLst>
            <pc:docMk/>
            <pc:sldMk cId="2943552464" sldId="337"/>
            <ac:cxnSpMk id="2054" creationId="{3290F65B-E869-F6EC-D7F4-C7D68A59954D}"/>
          </ac:cxnSpMkLst>
        </pc:cxnChg>
        <pc:cxnChg chg="add del">
          <ac:chgData name="Hakima Laribi" userId="801ab3f2-b582-423d-95b6-cfe2c017ca7a" providerId="ADAL" clId="{E6033505-2725-4DC8-AEC9-E3E42E00A6AC}" dt="2024-12-03T20:49:15.424" v="1026" actId="478"/>
          <ac:cxnSpMkLst>
            <pc:docMk/>
            <pc:sldMk cId="2943552464" sldId="337"/>
            <ac:cxnSpMk id="2086" creationId="{9E254293-319A-7612-02D9-84C5C03CB381}"/>
          </ac:cxnSpMkLst>
        </pc:cxnChg>
        <pc:cxnChg chg="add mod">
          <ac:chgData name="Hakima Laribi" userId="801ab3f2-b582-423d-95b6-cfe2c017ca7a" providerId="ADAL" clId="{E6033505-2725-4DC8-AEC9-E3E42E00A6AC}" dt="2024-12-03T20:54:57.016" v="1107" actId="1036"/>
          <ac:cxnSpMkLst>
            <pc:docMk/>
            <pc:sldMk cId="2943552464" sldId="337"/>
            <ac:cxnSpMk id="2091" creationId="{5F1FC24C-C0A4-2A25-3F90-531C1FB176D6}"/>
          </ac:cxnSpMkLst>
        </pc:cxnChg>
      </pc:sldChg>
      <pc:sldChg chg="addSp delSp modSp add mod delAnim modAnim">
        <pc:chgData name="Hakima Laribi" userId="801ab3f2-b582-423d-95b6-cfe2c017ca7a" providerId="ADAL" clId="{E6033505-2725-4DC8-AEC9-E3E42E00A6AC}" dt="2024-12-04T14:59:15.849" v="1984" actId="20577"/>
        <pc:sldMkLst>
          <pc:docMk/>
          <pc:sldMk cId="3520399785" sldId="338"/>
        </pc:sldMkLst>
        <pc:spChg chg="add mod">
          <ac:chgData name="Hakima Laribi" userId="801ab3f2-b582-423d-95b6-cfe2c017ca7a" providerId="ADAL" clId="{E6033505-2725-4DC8-AEC9-E3E42E00A6AC}" dt="2024-12-03T21:23:22.515" v="1214" actId="20577"/>
          <ac:spMkLst>
            <pc:docMk/>
            <pc:sldMk cId="3520399785" sldId="338"/>
            <ac:spMk id="4" creationId="{7E12CDF9-087E-11A4-4FFC-FA8AAAAB1093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14" creationId="{3C23551D-D63E-736B-B013-94D2FA09EF14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15" creationId="{90FA7F99-A395-4371-A3E0-39246A4A5EBF}"/>
          </ac:spMkLst>
        </pc:spChg>
        <pc:spChg chg="del">
          <ac:chgData name="Hakima Laribi" userId="801ab3f2-b582-423d-95b6-cfe2c017ca7a" providerId="ADAL" clId="{E6033505-2725-4DC8-AEC9-E3E42E00A6AC}" dt="2024-12-03T21:16:09.166" v="1134" actId="478"/>
          <ac:spMkLst>
            <pc:docMk/>
            <pc:sldMk cId="3520399785" sldId="338"/>
            <ac:spMk id="16" creationId="{C90A4A49-642D-4B8D-BFD8-F24EDA13146C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18" creationId="{E622C371-50D1-D2A2-E602-9401C2BA29B6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19" creationId="{EE802D33-3C12-85F9-B668-896824403839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21" creationId="{1F7DA8C4-5C6C-4474-D933-B92080DDAF69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22" creationId="{F8A02D77-04E9-1554-609E-1E52592A15AA}"/>
          </ac:spMkLst>
        </pc:spChg>
        <pc:spChg chg="del">
          <ac:chgData name="Hakima Laribi" userId="801ab3f2-b582-423d-95b6-cfe2c017ca7a" providerId="ADAL" clId="{E6033505-2725-4DC8-AEC9-E3E42E00A6AC}" dt="2024-12-03T21:16:09.166" v="1134" actId="478"/>
          <ac:spMkLst>
            <pc:docMk/>
            <pc:sldMk cId="3520399785" sldId="338"/>
            <ac:spMk id="24" creationId="{C0231A03-38B8-865A-F92D-18252D7B7F03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25" creationId="{A78FE362-6093-90FC-8D8E-84669833F149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26" creationId="{815671B5-458B-E3FC-E1AA-8731144BB360}"/>
          </ac:spMkLst>
        </pc:spChg>
        <pc:spChg chg="del">
          <ac:chgData name="Hakima Laribi" userId="801ab3f2-b582-423d-95b6-cfe2c017ca7a" providerId="ADAL" clId="{E6033505-2725-4DC8-AEC9-E3E42E00A6AC}" dt="2024-12-03T21:16:09.166" v="1134" actId="478"/>
          <ac:spMkLst>
            <pc:docMk/>
            <pc:sldMk cId="3520399785" sldId="338"/>
            <ac:spMk id="43" creationId="{9B873B97-4B37-A266-6E8A-3D76D1994B05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45" creationId="{DCB7FF99-A53C-169A-58E9-114214B352C5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46" creationId="{FB40C8E8-8FA5-711B-E920-ADC8863118C4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55" creationId="{360D45D1-517E-6EE6-118D-5C6069CE4FD5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56" creationId="{49628E7D-2170-E793-F0CB-7A3D5DC4B8E6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57" creationId="{862D8F94-20B0-490D-36E9-A8703BF5922B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58" creationId="{5AAD4429-9175-B0A7-BAD8-ED53DDAC7F6C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60" creationId="{EF5FF279-7C13-1B73-22BA-8B98CDD44683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61" creationId="{77AF548E-95B9-3390-44C6-EF1C0AD8680B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62" creationId="{142524E1-E903-2915-F12C-D78B9496D2CB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63" creationId="{28DEA868-B9F5-517D-D423-64560702A862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2048" creationId="{37A1B93B-E65C-BFA3-A319-24E373D87C07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2049" creationId="{D050159E-8B2D-91A8-A267-F61E68ED1E19}"/>
          </ac:spMkLst>
        </pc:spChg>
        <pc:spChg chg="del">
          <ac:chgData name="Hakima Laribi" userId="801ab3f2-b582-423d-95b6-cfe2c017ca7a" providerId="ADAL" clId="{E6033505-2725-4DC8-AEC9-E3E42E00A6AC}" dt="2024-12-03T21:16:09.166" v="1134" actId="478"/>
          <ac:spMkLst>
            <pc:docMk/>
            <pc:sldMk cId="3520399785" sldId="338"/>
            <ac:spMk id="2052" creationId="{3A5681C3-F37D-3703-08C0-00A0A1CD534C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2053" creationId="{110F55CD-BE46-ECBF-1320-093E43820BBF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2054" creationId="{153E41A0-BE11-1CAE-2451-E21D284F83E3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2055" creationId="{02AB3779-4025-9825-D56D-E88F9BD4D72C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2056" creationId="{90398A87-DE8D-2910-E251-FD62B9BBE911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2057" creationId="{76A1EA74-D819-11F0-B7D1-AC0E56B1D972}"/>
          </ac:spMkLst>
        </pc:spChg>
        <pc:spChg chg="mod">
          <ac:chgData name="Hakima Laribi" userId="801ab3f2-b582-423d-95b6-cfe2c017ca7a" providerId="ADAL" clId="{E6033505-2725-4DC8-AEC9-E3E42E00A6AC}" dt="2024-12-03T21:23:39.356" v="1216" actId="1076"/>
          <ac:spMkLst>
            <pc:docMk/>
            <pc:sldMk cId="3520399785" sldId="338"/>
            <ac:spMk id="2058" creationId="{707C685D-D675-5D6B-A83A-72D250FC0E45}"/>
          </ac:spMkLst>
        </pc:spChg>
        <pc:spChg chg="add mod">
          <ac:chgData name="Hakima Laribi" userId="801ab3f2-b582-423d-95b6-cfe2c017ca7a" providerId="ADAL" clId="{E6033505-2725-4DC8-AEC9-E3E42E00A6AC}" dt="2024-12-03T21:23:52.568" v="1235" actId="1076"/>
          <ac:spMkLst>
            <pc:docMk/>
            <pc:sldMk cId="3520399785" sldId="338"/>
            <ac:spMk id="2059" creationId="{A06E1729-FBCA-D4E7-E6CF-5307BD487438}"/>
          </ac:spMkLst>
        </pc:spChg>
        <pc:spChg chg="mod">
          <ac:chgData name="Hakima Laribi" userId="801ab3f2-b582-423d-95b6-cfe2c017ca7a" providerId="ADAL" clId="{E6033505-2725-4DC8-AEC9-E3E42E00A6AC}" dt="2024-12-03T21:23:59.928" v="1238"/>
          <ac:spMkLst>
            <pc:docMk/>
            <pc:sldMk cId="3520399785" sldId="338"/>
            <ac:spMk id="2062" creationId="{142525EE-AB29-44D7-28EF-87053F6CDDEC}"/>
          </ac:spMkLst>
        </pc:spChg>
        <pc:spChg chg="mod">
          <ac:chgData name="Hakima Laribi" userId="801ab3f2-b582-423d-95b6-cfe2c017ca7a" providerId="ADAL" clId="{E6033505-2725-4DC8-AEC9-E3E42E00A6AC}" dt="2024-12-03T21:23:59.928" v="1238"/>
          <ac:spMkLst>
            <pc:docMk/>
            <pc:sldMk cId="3520399785" sldId="338"/>
            <ac:spMk id="2063" creationId="{A5C11B40-8F97-B7AD-DB3F-2642661A29C1}"/>
          </ac:spMkLst>
        </pc:spChg>
        <pc:spChg chg="mod">
          <ac:chgData name="Hakima Laribi" userId="801ab3f2-b582-423d-95b6-cfe2c017ca7a" providerId="ADAL" clId="{E6033505-2725-4DC8-AEC9-E3E42E00A6AC}" dt="2024-12-03T21:23:59.928" v="1238"/>
          <ac:spMkLst>
            <pc:docMk/>
            <pc:sldMk cId="3520399785" sldId="338"/>
            <ac:spMk id="2064" creationId="{51CF1BF7-B055-F502-265F-EEBB4E25E03E}"/>
          </ac:spMkLst>
        </pc:spChg>
        <pc:spChg chg="mod">
          <ac:chgData name="Hakima Laribi" userId="801ab3f2-b582-423d-95b6-cfe2c017ca7a" providerId="ADAL" clId="{E6033505-2725-4DC8-AEC9-E3E42E00A6AC}" dt="2024-12-03T21:23:59.928" v="1238"/>
          <ac:spMkLst>
            <pc:docMk/>
            <pc:sldMk cId="3520399785" sldId="338"/>
            <ac:spMk id="2065" creationId="{10D4EEDD-DFC9-265B-AFDF-52DC38F1315A}"/>
          </ac:spMkLst>
        </pc:spChg>
        <pc:spChg chg="mod">
          <ac:chgData name="Hakima Laribi" userId="801ab3f2-b582-423d-95b6-cfe2c017ca7a" providerId="ADAL" clId="{E6033505-2725-4DC8-AEC9-E3E42E00A6AC}" dt="2024-12-03T21:23:59.928" v="1238"/>
          <ac:spMkLst>
            <pc:docMk/>
            <pc:sldMk cId="3520399785" sldId="338"/>
            <ac:spMk id="2066" creationId="{FB2C08B8-3D48-D6D0-D4E8-F822E282A33D}"/>
          </ac:spMkLst>
        </pc:spChg>
        <pc:spChg chg="mod">
          <ac:chgData name="Hakima Laribi" userId="801ab3f2-b582-423d-95b6-cfe2c017ca7a" providerId="ADAL" clId="{E6033505-2725-4DC8-AEC9-E3E42E00A6AC}" dt="2024-12-03T21:23:59.928" v="1238"/>
          <ac:spMkLst>
            <pc:docMk/>
            <pc:sldMk cId="3520399785" sldId="338"/>
            <ac:spMk id="2067" creationId="{566C1F06-BC8B-9C8B-9CF3-550228FA57B6}"/>
          </ac:spMkLst>
        </pc:spChg>
        <pc:spChg chg="add mod">
          <ac:chgData name="Hakima Laribi" userId="801ab3f2-b582-423d-95b6-cfe2c017ca7a" providerId="ADAL" clId="{E6033505-2725-4DC8-AEC9-E3E42E00A6AC}" dt="2024-12-04T14:59:15.849" v="1984" actId="20577"/>
          <ac:spMkLst>
            <pc:docMk/>
            <pc:sldMk cId="3520399785" sldId="338"/>
            <ac:spMk id="2068" creationId="{486BE9E2-02FF-6891-11A6-00AB63D09A0E}"/>
          </ac:spMkLst>
        </pc:spChg>
        <pc:spChg chg="del">
          <ac:chgData name="Hakima Laribi" userId="801ab3f2-b582-423d-95b6-cfe2c017ca7a" providerId="ADAL" clId="{E6033505-2725-4DC8-AEC9-E3E42E00A6AC}" dt="2024-12-03T21:16:09.166" v="1134" actId="478"/>
          <ac:spMkLst>
            <pc:docMk/>
            <pc:sldMk cId="3520399785" sldId="338"/>
            <ac:spMk id="2084" creationId="{AD26E085-47B6-52D6-8B74-BC8701A00839}"/>
          </ac:spMkLst>
        </pc:spChg>
        <pc:spChg chg="del">
          <ac:chgData name="Hakima Laribi" userId="801ab3f2-b582-423d-95b6-cfe2c017ca7a" providerId="ADAL" clId="{E6033505-2725-4DC8-AEC9-E3E42E00A6AC}" dt="2024-12-03T21:16:09.166" v="1134" actId="478"/>
          <ac:spMkLst>
            <pc:docMk/>
            <pc:sldMk cId="3520399785" sldId="338"/>
            <ac:spMk id="2088" creationId="{0EE796B3-02E3-2749-C00C-94562BECB184}"/>
          </ac:spMkLst>
        </pc:spChg>
        <pc:spChg chg="del">
          <ac:chgData name="Hakima Laribi" userId="801ab3f2-b582-423d-95b6-cfe2c017ca7a" providerId="ADAL" clId="{E6033505-2725-4DC8-AEC9-E3E42E00A6AC}" dt="2024-12-03T21:16:09.166" v="1134" actId="478"/>
          <ac:spMkLst>
            <pc:docMk/>
            <pc:sldMk cId="3520399785" sldId="338"/>
            <ac:spMk id="2089" creationId="{D0C7454A-06AC-23AB-CEBC-5124B43A361F}"/>
          </ac:spMkLst>
        </pc:spChg>
        <pc:spChg chg="del">
          <ac:chgData name="Hakima Laribi" userId="801ab3f2-b582-423d-95b6-cfe2c017ca7a" providerId="ADAL" clId="{E6033505-2725-4DC8-AEC9-E3E42E00A6AC}" dt="2024-12-03T21:16:09.166" v="1134" actId="478"/>
          <ac:spMkLst>
            <pc:docMk/>
            <pc:sldMk cId="3520399785" sldId="338"/>
            <ac:spMk id="2095" creationId="{5FC9B3B5-69C7-2CF1-A2EE-8FE1CEB35941}"/>
          </ac:spMkLst>
        </pc:spChg>
        <pc:grpChg chg="add mod">
          <ac:chgData name="Hakima Laribi" userId="801ab3f2-b582-423d-95b6-cfe2c017ca7a" providerId="ADAL" clId="{E6033505-2725-4DC8-AEC9-E3E42E00A6AC}" dt="2024-12-03T21:23:39.356" v="1216" actId="1076"/>
          <ac:grpSpMkLst>
            <pc:docMk/>
            <pc:sldMk cId="3520399785" sldId="338"/>
            <ac:grpSpMk id="13" creationId="{89E73B2D-F18F-80D1-8C4B-4FE9CECBBF53}"/>
          </ac:grpSpMkLst>
        </pc:grpChg>
        <pc:grpChg chg="add mod">
          <ac:chgData name="Hakima Laribi" userId="801ab3f2-b582-423d-95b6-cfe2c017ca7a" providerId="ADAL" clId="{E6033505-2725-4DC8-AEC9-E3E42E00A6AC}" dt="2024-12-03T21:23:39.356" v="1216" actId="1076"/>
          <ac:grpSpMkLst>
            <pc:docMk/>
            <pc:sldMk cId="3520399785" sldId="338"/>
            <ac:grpSpMk id="17" creationId="{B9043C6B-2CDD-AB51-6C89-1C7AFED41D3A}"/>
          </ac:grpSpMkLst>
        </pc:grpChg>
        <pc:grpChg chg="add mod">
          <ac:chgData name="Hakima Laribi" userId="801ab3f2-b582-423d-95b6-cfe2c017ca7a" providerId="ADAL" clId="{E6033505-2725-4DC8-AEC9-E3E42E00A6AC}" dt="2024-12-03T21:23:39.356" v="1216" actId="1076"/>
          <ac:grpSpMkLst>
            <pc:docMk/>
            <pc:sldMk cId="3520399785" sldId="338"/>
            <ac:grpSpMk id="20" creationId="{F8D3A9C9-1A74-2005-1461-80FEF90B82D7}"/>
          </ac:grpSpMkLst>
        </pc:grpChg>
        <pc:grpChg chg="add mod">
          <ac:chgData name="Hakima Laribi" userId="801ab3f2-b582-423d-95b6-cfe2c017ca7a" providerId="ADAL" clId="{E6033505-2725-4DC8-AEC9-E3E42E00A6AC}" dt="2024-12-03T21:23:39.356" v="1216" actId="1076"/>
          <ac:grpSpMkLst>
            <pc:docMk/>
            <pc:sldMk cId="3520399785" sldId="338"/>
            <ac:grpSpMk id="23" creationId="{248C9F95-C1E6-BB9B-F21B-33AB4C9DC7B4}"/>
          </ac:grpSpMkLst>
        </pc:grpChg>
        <pc:grpChg chg="add mod">
          <ac:chgData name="Hakima Laribi" userId="801ab3f2-b582-423d-95b6-cfe2c017ca7a" providerId="ADAL" clId="{E6033505-2725-4DC8-AEC9-E3E42E00A6AC}" dt="2024-12-03T21:23:39.356" v="1216" actId="1076"/>
          <ac:grpSpMkLst>
            <pc:docMk/>
            <pc:sldMk cId="3520399785" sldId="338"/>
            <ac:grpSpMk id="44" creationId="{0E4AEBB5-72A5-71A1-4D73-974F3772DA0B}"/>
          </ac:grpSpMkLst>
        </pc:grpChg>
        <pc:grpChg chg="del">
          <ac:chgData name="Hakima Laribi" userId="801ab3f2-b582-423d-95b6-cfe2c017ca7a" providerId="ADAL" clId="{E6033505-2725-4DC8-AEC9-E3E42E00A6AC}" dt="2024-12-03T21:16:09.166" v="1134" actId="478"/>
          <ac:grpSpMkLst>
            <pc:docMk/>
            <pc:sldMk cId="3520399785" sldId="338"/>
            <ac:grpSpMk id="48" creationId="{33EF2048-3DC7-8B55-44BC-EB58A84CB33F}"/>
          </ac:grpSpMkLst>
        </pc:grpChg>
        <pc:grpChg chg="add mod">
          <ac:chgData name="Hakima Laribi" userId="801ab3f2-b582-423d-95b6-cfe2c017ca7a" providerId="ADAL" clId="{E6033505-2725-4DC8-AEC9-E3E42E00A6AC}" dt="2024-12-03T21:23:39.356" v="1216" actId="1076"/>
          <ac:grpSpMkLst>
            <pc:docMk/>
            <pc:sldMk cId="3520399785" sldId="338"/>
            <ac:grpSpMk id="59" creationId="{5AF82B36-5D47-D193-5C37-0A87B489654A}"/>
          </ac:grpSpMkLst>
        </pc:grpChg>
        <pc:grpChg chg="add mod">
          <ac:chgData name="Hakima Laribi" userId="801ab3f2-b582-423d-95b6-cfe2c017ca7a" providerId="ADAL" clId="{E6033505-2725-4DC8-AEC9-E3E42E00A6AC}" dt="2024-12-03T21:23:39.356" v="1216" actId="1076"/>
          <ac:grpSpMkLst>
            <pc:docMk/>
            <pc:sldMk cId="3520399785" sldId="338"/>
            <ac:grpSpMk id="2051" creationId="{653D1D8B-A21F-CAFF-7CA1-9BF8281F9854}"/>
          </ac:grpSpMkLst>
        </pc:grpChg>
        <pc:grpChg chg="add del mod">
          <ac:chgData name="Hakima Laribi" userId="801ab3f2-b582-423d-95b6-cfe2c017ca7a" providerId="ADAL" clId="{E6033505-2725-4DC8-AEC9-E3E42E00A6AC}" dt="2024-12-03T21:24:15.438" v="1240" actId="478"/>
          <ac:grpSpMkLst>
            <pc:docMk/>
            <pc:sldMk cId="3520399785" sldId="338"/>
            <ac:grpSpMk id="2061" creationId="{2F5BBDBC-F7BC-05D6-12F1-317B9F329253}"/>
          </ac:grpSpMkLst>
        </pc:grpChg>
        <pc:grpChg chg="del">
          <ac:chgData name="Hakima Laribi" userId="801ab3f2-b582-423d-95b6-cfe2c017ca7a" providerId="ADAL" clId="{E6033505-2725-4DC8-AEC9-E3E42E00A6AC}" dt="2024-12-03T21:16:11.412" v="1135" actId="478"/>
          <ac:grpSpMkLst>
            <pc:docMk/>
            <pc:sldMk cId="3520399785" sldId="338"/>
            <ac:grpSpMk id="2106" creationId="{269B7198-5304-2385-E063-86072A434407}"/>
          </ac:grpSpMkLst>
        </pc:grpChg>
        <pc:grpChg chg="del">
          <ac:chgData name="Hakima Laribi" userId="801ab3f2-b582-423d-95b6-cfe2c017ca7a" providerId="ADAL" clId="{E6033505-2725-4DC8-AEC9-E3E42E00A6AC}" dt="2024-12-03T21:16:11.412" v="1135" actId="478"/>
          <ac:grpSpMkLst>
            <pc:docMk/>
            <pc:sldMk cId="3520399785" sldId="338"/>
            <ac:grpSpMk id="2109" creationId="{C56250A2-D9F9-4853-56B2-6E307A7599D9}"/>
          </ac:grpSpMkLst>
        </pc:grpChg>
        <pc:grpChg chg="del">
          <ac:chgData name="Hakima Laribi" userId="801ab3f2-b582-423d-95b6-cfe2c017ca7a" providerId="ADAL" clId="{E6033505-2725-4DC8-AEC9-E3E42E00A6AC}" dt="2024-12-03T21:16:09.166" v="1134" actId="478"/>
          <ac:grpSpMkLst>
            <pc:docMk/>
            <pc:sldMk cId="3520399785" sldId="338"/>
            <ac:grpSpMk id="2112" creationId="{BB8FF1E1-18E0-EFB3-DA88-6DC855CF9BE2}"/>
          </ac:grpSpMkLst>
        </pc:grpChg>
        <pc:grpChg chg="del">
          <ac:chgData name="Hakima Laribi" userId="801ab3f2-b582-423d-95b6-cfe2c017ca7a" providerId="ADAL" clId="{E6033505-2725-4DC8-AEC9-E3E42E00A6AC}" dt="2024-12-03T21:16:09.166" v="1134" actId="478"/>
          <ac:grpSpMkLst>
            <pc:docMk/>
            <pc:sldMk cId="3520399785" sldId="338"/>
            <ac:grpSpMk id="2115" creationId="{437A6B92-A8FA-1528-D682-E389CACCE118}"/>
          </ac:grpSpMkLst>
        </pc:grpChg>
        <pc:grpChg chg="del">
          <ac:chgData name="Hakima Laribi" userId="801ab3f2-b582-423d-95b6-cfe2c017ca7a" providerId="ADAL" clId="{E6033505-2725-4DC8-AEC9-E3E42E00A6AC}" dt="2024-12-03T21:16:09.166" v="1134" actId="478"/>
          <ac:grpSpMkLst>
            <pc:docMk/>
            <pc:sldMk cId="3520399785" sldId="338"/>
            <ac:grpSpMk id="2118" creationId="{F192C78F-B343-46E0-6D06-778403C30F41}"/>
          </ac:grpSpMkLst>
        </pc:grpChg>
        <pc:grpChg chg="del">
          <ac:chgData name="Hakima Laribi" userId="801ab3f2-b582-423d-95b6-cfe2c017ca7a" providerId="ADAL" clId="{E6033505-2725-4DC8-AEC9-E3E42E00A6AC}" dt="2024-12-03T21:16:09.166" v="1134" actId="478"/>
          <ac:grpSpMkLst>
            <pc:docMk/>
            <pc:sldMk cId="3520399785" sldId="338"/>
            <ac:grpSpMk id="2132" creationId="{67514565-4166-6DEA-53F7-05411298415B}"/>
          </ac:grpSpMkLst>
        </pc:grpChg>
        <pc:grpChg chg="del">
          <ac:chgData name="Hakima Laribi" userId="801ab3f2-b582-423d-95b6-cfe2c017ca7a" providerId="ADAL" clId="{E6033505-2725-4DC8-AEC9-E3E42E00A6AC}" dt="2024-12-03T21:16:11.412" v="1135" actId="478"/>
          <ac:grpSpMkLst>
            <pc:docMk/>
            <pc:sldMk cId="3520399785" sldId="338"/>
            <ac:grpSpMk id="2139" creationId="{32DC1E7D-DE71-F8A1-2A9D-7AA275F1F13B}"/>
          </ac:grpSpMkLst>
        </pc:grpChg>
        <pc:picChg chg="add mod">
          <ac:chgData name="Hakima Laribi" userId="801ab3f2-b582-423d-95b6-cfe2c017ca7a" providerId="ADAL" clId="{E6033505-2725-4DC8-AEC9-E3E42E00A6AC}" dt="2024-12-03T21:23:39.356" v="1216" actId="1076"/>
          <ac:picMkLst>
            <pc:docMk/>
            <pc:sldMk cId="3520399785" sldId="338"/>
            <ac:picMk id="5" creationId="{A4907619-959C-9F9F-0A9E-6CDE08113171}"/>
          </ac:picMkLst>
        </pc:picChg>
        <pc:picChg chg="add mod">
          <ac:chgData name="Hakima Laribi" userId="801ab3f2-b582-423d-95b6-cfe2c017ca7a" providerId="ADAL" clId="{E6033505-2725-4DC8-AEC9-E3E42E00A6AC}" dt="2024-12-03T21:23:39.356" v="1216" actId="1076"/>
          <ac:picMkLst>
            <pc:docMk/>
            <pc:sldMk cId="3520399785" sldId="338"/>
            <ac:picMk id="6" creationId="{7686A359-1EAE-392E-6F58-89B67317CF59}"/>
          </ac:picMkLst>
        </pc:picChg>
        <pc:picChg chg="add mod">
          <ac:chgData name="Hakima Laribi" userId="801ab3f2-b582-423d-95b6-cfe2c017ca7a" providerId="ADAL" clId="{E6033505-2725-4DC8-AEC9-E3E42E00A6AC}" dt="2024-12-03T21:23:39.356" v="1216" actId="1076"/>
          <ac:picMkLst>
            <pc:docMk/>
            <pc:sldMk cId="3520399785" sldId="338"/>
            <ac:picMk id="7" creationId="{16AC0720-9DCF-2CEB-D9E4-D46C9F32D09D}"/>
          </ac:picMkLst>
        </pc:picChg>
        <pc:picChg chg="add mod">
          <ac:chgData name="Hakima Laribi" userId="801ab3f2-b582-423d-95b6-cfe2c017ca7a" providerId="ADAL" clId="{E6033505-2725-4DC8-AEC9-E3E42E00A6AC}" dt="2024-12-03T21:23:39.356" v="1216" actId="1076"/>
          <ac:picMkLst>
            <pc:docMk/>
            <pc:sldMk cId="3520399785" sldId="338"/>
            <ac:picMk id="8" creationId="{071AC45D-654B-5737-67E8-CBFC04637C81}"/>
          </ac:picMkLst>
        </pc:picChg>
        <pc:picChg chg="add mod">
          <ac:chgData name="Hakima Laribi" userId="801ab3f2-b582-423d-95b6-cfe2c017ca7a" providerId="ADAL" clId="{E6033505-2725-4DC8-AEC9-E3E42E00A6AC}" dt="2024-12-03T21:23:39.356" v="1216" actId="1076"/>
          <ac:picMkLst>
            <pc:docMk/>
            <pc:sldMk cId="3520399785" sldId="338"/>
            <ac:picMk id="9" creationId="{ED17D662-54DF-3B63-1563-CF8EEDD0E952}"/>
          </ac:picMkLst>
        </pc:picChg>
        <pc:picChg chg="add mod">
          <ac:chgData name="Hakima Laribi" userId="801ab3f2-b582-423d-95b6-cfe2c017ca7a" providerId="ADAL" clId="{E6033505-2725-4DC8-AEC9-E3E42E00A6AC}" dt="2024-12-03T21:23:39.356" v="1216" actId="1076"/>
          <ac:picMkLst>
            <pc:docMk/>
            <pc:sldMk cId="3520399785" sldId="338"/>
            <ac:picMk id="10" creationId="{88F30D04-946F-83D5-B78A-7DA343AD9989}"/>
          </ac:picMkLst>
        </pc:picChg>
        <pc:picChg chg="add mod">
          <ac:chgData name="Hakima Laribi" userId="801ab3f2-b582-423d-95b6-cfe2c017ca7a" providerId="ADAL" clId="{E6033505-2725-4DC8-AEC9-E3E42E00A6AC}" dt="2024-12-03T21:23:39.356" v="1216" actId="1076"/>
          <ac:picMkLst>
            <pc:docMk/>
            <pc:sldMk cId="3520399785" sldId="338"/>
            <ac:picMk id="11" creationId="{1C434D1A-9F0F-7F82-A954-1CE3DFB0E658}"/>
          </ac:picMkLst>
        </pc:picChg>
        <pc:picChg chg="add mod">
          <ac:chgData name="Hakima Laribi" userId="801ab3f2-b582-423d-95b6-cfe2c017ca7a" providerId="ADAL" clId="{E6033505-2725-4DC8-AEC9-E3E42E00A6AC}" dt="2024-12-03T21:23:39.356" v="1216" actId="1076"/>
          <ac:picMkLst>
            <pc:docMk/>
            <pc:sldMk cId="3520399785" sldId="338"/>
            <ac:picMk id="12" creationId="{85E371BB-4BFB-8EDA-240F-46CB339685B5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27" creationId="{4A141947-ADF2-527A-D525-098AE8406F13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28" creationId="{03F12FC5-88FD-63C9-EC6B-C4944E9FE365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29" creationId="{20B3D935-C29A-C014-A846-E971C85A9656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30" creationId="{407B85A4-B0E9-53D7-FBED-932E0BF5B4E3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31" creationId="{429F20E9-7AC0-CBC6-BCBB-C907877D932A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32" creationId="{8279562A-9C85-BACE-2174-626FB66127B7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33" creationId="{431B2797-3164-43F3-B686-D10AE0AD612C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34" creationId="{4B81E186-5439-1533-E498-338469D47112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35" creationId="{26F26874-8C05-7056-F7F0-CFD80AA16BD8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36" creationId="{193B6BF0-77F1-28D4-CCDA-2943B65E21AB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37" creationId="{5B1979E5-D587-330C-32AA-02B652831F1F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38" creationId="{0FDB58C1-71AA-9EAB-EB28-0391B120BC8D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39" creationId="{509A854C-EDD4-2B68-4531-F641B8D369F9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40" creationId="{8AC74157-79AF-A892-2C2A-63673AE00D02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41" creationId="{30AAAF5B-8625-A383-937D-D79136F0C5A1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42" creationId="{86F76CD1-882C-7041-D53D-E0366FFD2B9F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47" creationId="{E92BDAD2-668E-2735-9AB7-2D82C76C48F1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2050" creationId="{23958AA8-EF73-0EE0-0D78-67A2180D0B4F}"/>
          </ac:picMkLst>
        </pc:picChg>
        <pc:picChg chg="add mod">
          <ac:chgData name="Hakima Laribi" userId="801ab3f2-b582-423d-95b6-cfe2c017ca7a" providerId="ADAL" clId="{E6033505-2725-4DC8-AEC9-E3E42E00A6AC}" dt="2024-12-03T21:23:57.095" v="1237" actId="1076"/>
          <ac:picMkLst>
            <pc:docMk/>
            <pc:sldMk cId="3520399785" sldId="338"/>
            <ac:picMk id="2060" creationId="{0FF90232-F57A-3465-B244-CD72DA45092B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2097" creationId="{9AC9C3B8-14E0-BD38-8913-F0420CDE75D6}"/>
          </ac:picMkLst>
        </pc:picChg>
        <pc:picChg chg="del">
          <ac:chgData name="Hakima Laribi" userId="801ab3f2-b582-423d-95b6-cfe2c017ca7a" providerId="ADAL" clId="{E6033505-2725-4DC8-AEC9-E3E42E00A6AC}" dt="2024-12-03T21:16:11.412" v="1135" actId="478"/>
          <ac:picMkLst>
            <pc:docMk/>
            <pc:sldMk cId="3520399785" sldId="338"/>
            <ac:picMk id="2098" creationId="{BD1EE9A8-4636-F134-0C68-E97EA4190B76}"/>
          </ac:picMkLst>
        </pc:picChg>
        <pc:picChg chg="del">
          <ac:chgData name="Hakima Laribi" userId="801ab3f2-b582-423d-95b6-cfe2c017ca7a" providerId="ADAL" clId="{E6033505-2725-4DC8-AEC9-E3E42E00A6AC}" dt="2024-12-03T21:16:11.412" v="1135" actId="478"/>
          <ac:picMkLst>
            <pc:docMk/>
            <pc:sldMk cId="3520399785" sldId="338"/>
            <ac:picMk id="2099" creationId="{625D68FF-8E0D-E27E-FCC5-1CBB92CBA5E7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2100" creationId="{C4217233-5A7D-01C2-00B1-A5AB062A9D32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2101" creationId="{9AC73551-3252-CA68-648E-10B0C43E2400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2102" creationId="{8DD26854-807E-3B98-C1F4-71C90E865860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2103" creationId="{FB98F84B-20DC-5316-45C5-1FAF09C3D041}"/>
          </ac:picMkLst>
        </pc:picChg>
        <pc:picChg chg="del">
          <ac:chgData name="Hakima Laribi" userId="801ab3f2-b582-423d-95b6-cfe2c017ca7a" providerId="ADAL" clId="{E6033505-2725-4DC8-AEC9-E3E42E00A6AC}" dt="2024-12-03T21:16:09.166" v="1134" actId="478"/>
          <ac:picMkLst>
            <pc:docMk/>
            <pc:sldMk cId="3520399785" sldId="338"/>
            <ac:picMk id="2104" creationId="{A40DDC68-C175-4B84-E24C-8B6B71AAD99A}"/>
          </ac:picMkLst>
        </pc:picChg>
        <pc:cxnChg chg="del">
          <ac:chgData name="Hakima Laribi" userId="801ab3f2-b582-423d-95b6-cfe2c017ca7a" providerId="ADAL" clId="{E6033505-2725-4DC8-AEC9-E3E42E00A6AC}" dt="2024-12-03T21:16:09.166" v="1134" actId="478"/>
          <ac:cxnSpMkLst>
            <pc:docMk/>
            <pc:sldMk cId="3520399785" sldId="338"/>
            <ac:cxnSpMk id="2091" creationId="{5F1FC24C-C0A4-2A25-3F90-531C1FB176D6}"/>
          </ac:cxnSpMkLst>
        </pc:cxnChg>
      </pc:sldChg>
      <pc:sldChg chg="addSp delSp modSp add mod modAnim">
        <pc:chgData name="Hakima Laribi" userId="801ab3f2-b582-423d-95b6-cfe2c017ca7a" providerId="ADAL" clId="{E6033505-2725-4DC8-AEC9-E3E42E00A6AC}" dt="2024-12-04T14:59:07.731" v="1975" actId="20577"/>
        <pc:sldMkLst>
          <pc:docMk/>
          <pc:sldMk cId="2846200851" sldId="339"/>
        </pc:sldMkLst>
        <pc:spChg chg="mod">
          <ac:chgData name="Hakima Laribi" userId="801ab3f2-b582-423d-95b6-cfe2c017ca7a" providerId="ADAL" clId="{E6033505-2725-4DC8-AEC9-E3E42E00A6AC}" dt="2024-12-03T21:26:45.476" v="1295" actId="1076"/>
          <ac:spMkLst>
            <pc:docMk/>
            <pc:sldMk cId="2846200851" sldId="339"/>
            <ac:spMk id="4" creationId="{7E12CDF9-087E-11A4-4FFC-FA8AAAAB1093}"/>
          </ac:spMkLst>
        </pc:spChg>
        <pc:spChg chg="add mod">
          <ac:chgData name="Hakima Laribi" userId="801ab3f2-b582-423d-95b6-cfe2c017ca7a" providerId="ADAL" clId="{E6033505-2725-4DC8-AEC9-E3E42E00A6AC}" dt="2024-12-03T21:28:41.440" v="1348" actId="1035"/>
          <ac:spMkLst>
            <pc:docMk/>
            <pc:sldMk cId="2846200851" sldId="339"/>
            <ac:spMk id="16" creationId="{A881E00A-AB40-7EB1-9C6A-4BD14AB77D7D}"/>
          </ac:spMkLst>
        </pc:spChg>
        <pc:spChg chg="add mod">
          <ac:chgData name="Hakima Laribi" userId="801ab3f2-b582-423d-95b6-cfe2c017ca7a" providerId="ADAL" clId="{E6033505-2725-4DC8-AEC9-E3E42E00A6AC}" dt="2024-12-03T21:28:41.440" v="1348" actId="1035"/>
          <ac:spMkLst>
            <pc:docMk/>
            <pc:sldMk cId="2846200851" sldId="339"/>
            <ac:spMk id="24" creationId="{A65483F1-0E8F-3B44-45C0-C717AC65DFDA}"/>
          </ac:spMkLst>
        </pc:spChg>
        <pc:spChg chg="add mod">
          <ac:chgData name="Hakima Laribi" userId="801ab3f2-b582-423d-95b6-cfe2c017ca7a" providerId="ADAL" clId="{E6033505-2725-4DC8-AEC9-E3E42E00A6AC}" dt="2024-12-03T21:28:41.440" v="1348" actId="1035"/>
          <ac:spMkLst>
            <pc:docMk/>
            <pc:sldMk cId="2846200851" sldId="339"/>
            <ac:spMk id="27" creationId="{00E981C8-E139-CAE8-A0AB-C20012AED2B2}"/>
          </ac:spMkLst>
        </pc:spChg>
        <pc:spChg chg="add mod">
          <ac:chgData name="Hakima Laribi" userId="801ab3f2-b582-423d-95b6-cfe2c017ca7a" providerId="ADAL" clId="{E6033505-2725-4DC8-AEC9-E3E42E00A6AC}" dt="2024-12-03T21:28:41.440" v="1348" actId="1035"/>
          <ac:spMkLst>
            <pc:docMk/>
            <pc:sldMk cId="2846200851" sldId="339"/>
            <ac:spMk id="28" creationId="{A70EF087-F11C-C848-CAF9-67E335DC2CA5}"/>
          </ac:spMkLst>
        </pc:spChg>
        <pc:spChg chg="add mod">
          <ac:chgData name="Hakima Laribi" userId="801ab3f2-b582-423d-95b6-cfe2c017ca7a" providerId="ADAL" clId="{E6033505-2725-4DC8-AEC9-E3E42E00A6AC}" dt="2024-12-03T21:28:41.440" v="1348" actId="1035"/>
          <ac:spMkLst>
            <pc:docMk/>
            <pc:sldMk cId="2846200851" sldId="339"/>
            <ac:spMk id="29" creationId="{822FC288-73D9-AF77-16F7-865A13CA216F}"/>
          </ac:spMkLst>
        </pc:spChg>
        <pc:spChg chg="add mod">
          <ac:chgData name="Hakima Laribi" userId="801ab3f2-b582-423d-95b6-cfe2c017ca7a" providerId="ADAL" clId="{E6033505-2725-4DC8-AEC9-E3E42E00A6AC}" dt="2024-12-03T21:28:41.440" v="1348" actId="1035"/>
          <ac:spMkLst>
            <pc:docMk/>
            <pc:sldMk cId="2846200851" sldId="339"/>
            <ac:spMk id="30" creationId="{6EF82D4C-F316-5AD6-B8CE-87B3C1E5083A}"/>
          </ac:spMkLst>
        </pc:spChg>
        <pc:spChg chg="add mod">
          <ac:chgData name="Hakima Laribi" userId="801ab3f2-b582-423d-95b6-cfe2c017ca7a" providerId="ADAL" clId="{E6033505-2725-4DC8-AEC9-E3E42E00A6AC}" dt="2024-12-03T21:28:41.440" v="1348" actId="1035"/>
          <ac:spMkLst>
            <pc:docMk/>
            <pc:sldMk cId="2846200851" sldId="339"/>
            <ac:spMk id="31" creationId="{F41106DE-D928-DC8D-27A2-84691B8FB2A7}"/>
          </ac:spMkLst>
        </pc:spChg>
        <pc:spChg chg="add mod">
          <ac:chgData name="Hakima Laribi" userId="801ab3f2-b582-423d-95b6-cfe2c017ca7a" providerId="ADAL" clId="{E6033505-2725-4DC8-AEC9-E3E42E00A6AC}" dt="2024-12-03T21:28:41.440" v="1348" actId="1035"/>
          <ac:spMkLst>
            <pc:docMk/>
            <pc:sldMk cId="2846200851" sldId="339"/>
            <ac:spMk id="32" creationId="{783DFB1A-C8CF-1517-3CEF-85E98B3A6880}"/>
          </ac:spMkLst>
        </pc:spChg>
        <pc:spChg chg="add mod">
          <ac:chgData name="Hakima Laribi" userId="801ab3f2-b582-423d-95b6-cfe2c017ca7a" providerId="ADAL" clId="{E6033505-2725-4DC8-AEC9-E3E42E00A6AC}" dt="2024-12-03T21:28:41.440" v="1348" actId="1035"/>
          <ac:spMkLst>
            <pc:docMk/>
            <pc:sldMk cId="2846200851" sldId="339"/>
            <ac:spMk id="33" creationId="{DD032DCA-22F2-A8AC-58B9-BF4FCDE20F8F}"/>
          </ac:spMkLst>
        </pc:spChg>
        <pc:spChg chg="add mod">
          <ac:chgData name="Hakima Laribi" userId="801ab3f2-b582-423d-95b6-cfe2c017ca7a" providerId="ADAL" clId="{E6033505-2725-4DC8-AEC9-E3E42E00A6AC}" dt="2024-12-03T21:28:41.440" v="1348" actId="1035"/>
          <ac:spMkLst>
            <pc:docMk/>
            <pc:sldMk cId="2846200851" sldId="339"/>
            <ac:spMk id="34" creationId="{CC68547C-DA33-D324-1B49-AEEB3079AD10}"/>
          </ac:spMkLst>
        </pc:spChg>
        <pc:spChg chg="add mod">
          <ac:chgData name="Hakima Laribi" userId="801ab3f2-b582-423d-95b6-cfe2c017ca7a" providerId="ADAL" clId="{E6033505-2725-4DC8-AEC9-E3E42E00A6AC}" dt="2024-12-03T21:28:41.440" v="1348" actId="1035"/>
          <ac:spMkLst>
            <pc:docMk/>
            <pc:sldMk cId="2846200851" sldId="339"/>
            <ac:spMk id="35" creationId="{092BC5B3-9EFE-B230-3A1A-973CE7952B25}"/>
          </ac:spMkLst>
        </pc:spChg>
        <pc:spChg chg="add mod">
          <ac:chgData name="Hakima Laribi" userId="801ab3f2-b582-423d-95b6-cfe2c017ca7a" providerId="ADAL" clId="{E6033505-2725-4DC8-AEC9-E3E42E00A6AC}" dt="2024-12-03T21:28:41.440" v="1348" actId="1035"/>
          <ac:spMkLst>
            <pc:docMk/>
            <pc:sldMk cId="2846200851" sldId="339"/>
            <ac:spMk id="36" creationId="{103E0247-3725-128E-9F79-0E33AD8D5DC8}"/>
          </ac:spMkLst>
        </pc:spChg>
        <pc:spChg chg="add mod">
          <ac:chgData name="Hakima Laribi" userId="801ab3f2-b582-423d-95b6-cfe2c017ca7a" providerId="ADAL" clId="{E6033505-2725-4DC8-AEC9-E3E42E00A6AC}" dt="2024-12-03T21:28:41.440" v="1348" actId="1035"/>
          <ac:spMkLst>
            <pc:docMk/>
            <pc:sldMk cId="2846200851" sldId="339"/>
            <ac:spMk id="37" creationId="{6851B41B-8858-6280-140A-22A01E6F6FFF}"/>
          </ac:spMkLst>
        </pc:spChg>
        <pc:spChg chg="add mod">
          <ac:chgData name="Hakima Laribi" userId="801ab3f2-b582-423d-95b6-cfe2c017ca7a" providerId="ADAL" clId="{E6033505-2725-4DC8-AEC9-E3E42E00A6AC}" dt="2024-12-03T21:28:41.440" v="1348" actId="1035"/>
          <ac:spMkLst>
            <pc:docMk/>
            <pc:sldMk cId="2846200851" sldId="339"/>
            <ac:spMk id="38" creationId="{06028D7A-1482-F87D-BD63-3B0BCB372C55}"/>
          </ac:spMkLst>
        </pc:spChg>
        <pc:spChg chg="add del">
          <ac:chgData name="Hakima Laribi" userId="801ab3f2-b582-423d-95b6-cfe2c017ca7a" providerId="ADAL" clId="{E6033505-2725-4DC8-AEC9-E3E42E00A6AC}" dt="2024-12-03T21:29:22.440" v="1350" actId="478"/>
          <ac:spMkLst>
            <pc:docMk/>
            <pc:sldMk cId="2846200851" sldId="339"/>
            <ac:spMk id="39" creationId="{E64C1AC1-79FB-098F-B7F7-2FDA90236F1A}"/>
          </ac:spMkLst>
        </pc:spChg>
        <pc:spChg chg="add mod">
          <ac:chgData name="Hakima Laribi" userId="801ab3f2-b582-423d-95b6-cfe2c017ca7a" providerId="ADAL" clId="{E6033505-2725-4DC8-AEC9-E3E42E00A6AC}" dt="2024-12-03T21:30:01.588" v="1372" actId="1076"/>
          <ac:spMkLst>
            <pc:docMk/>
            <pc:sldMk cId="2846200851" sldId="339"/>
            <ac:spMk id="40" creationId="{CFB99961-E718-641F-DA73-53028F7BFDA7}"/>
          </ac:spMkLst>
        </pc:spChg>
        <pc:spChg chg="add mod">
          <ac:chgData name="Hakima Laribi" userId="801ab3f2-b582-423d-95b6-cfe2c017ca7a" providerId="ADAL" clId="{E6033505-2725-4DC8-AEC9-E3E42E00A6AC}" dt="2024-12-03T21:30:18.373" v="1384" actId="14100"/>
          <ac:spMkLst>
            <pc:docMk/>
            <pc:sldMk cId="2846200851" sldId="339"/>
            <ac:spMk id="41" creationId="{775911FD-3982-669D-11F0-4933E96C8FD6}"/>
          </ac:spMkLst>
        </pc:spChg>
        <pc:spChg chg="add mod">
          <ac:chgData name="Hakima Laribi" userId="801ab3f2-b582-423d-95b6-cfe2c017ca7a" providerId="ADAL" clId="{E6033505-2725-4DC8-AEC9-E3E42E00A6AC}" dt="2024-12-04T14:59:07.731" v="1975" actId="20577"/>
          <ac:spMkLst>
            <pc:docMk/>
            <pc:sldMk cId="2846200851" sldId="339"/>
            <ac:spMk id="43" creationId="{D658263B-AFD7-4BDD-3D05-446A01D55E00}"/>
          </ac:spMkLst>
        </pc:spChg>
        <pc:spChg chg="mod">
          <ac:chgData name="Hakima Laribi" userId="801ab3f2-b582-423d-95b6-cfe2c017ca7a" providerId="ADAL" clId="{E6033505-2725-4DC8-AEC9-E3E42E00A6AC}" dt="2024-12-03T21:24:40.088" v="1248" actId="20577"/>
          <ac:spMkLst>
            <pc:docMk/>
            <pc:sldMk cId="2846200851" sldId="339"/>
            <ac:spMk id="2059" creationId="{A06E1729-FBCA-D4E7-E6CF-5307BD487438}"/>
          </ac:spMkLst>
        </pc:spChg>
        <pc:picChg chg="add mod">
          <ac:chgData name="Hakima Laribi" userId="801ab3f2-b582-423d-95b6-cfe2c017ca7a" providerId="ADAL" clId="{E6033505-2725-4DC8-AEC9-E3E42E00A6AC}" dt="2024-12-03T21:30:24.112" v="1386" actId="1076"/>
          <ac:picMkLst>
            <pc:docMk/>
            <pc:sldMk cId="2846200851" sldId="339"/>
            <ac:picMk id="42" creationId="{B35CD66B-478B-B668-39E7-646CE1439CA8}"/>
          </ac:picMkLst>
        </pc:picChg>
        <pc:picChg chg="del">
          <ac:chgData name="Hakima Laribi" userId="801ab3f2-b582-423d-95b6-cfe2c017ca7a" providerId="ADAL" clId="{E6033505-2725-4DC8-AEC9-E3E42E00A6AC}" dt="2024-12-03T21:24:47.320" v="1249" actId="478"/>
          <ac:picMkLst>
            <pc:docMk/>
            <pc:sldMk cId="2846200851" sldId="339"/>
            <ac:picMk id="2060" creationId="{0FF90232-F57A-3465-B244-CD72DA45092B}"/>
          </ac:picMkLst>
        </pc:picChg>
      </pc:sldChg>
      <pc:sldChg chg="addSp delSp modSp add mod modAnim">
        <pc:chgData name="Hakima Laribi" userId="801ab3f2-b582-423d-95b6-cfe2c017ca7a" providerId="ADAL" clId="{E6033505-2725-4DC8-AEC9-E3E42E00A6AC}" dt="2024-12-04T14:59:23.093" v="1998" actId="20577"/>
        <pc:sldMkLst>
          <pc:docMk/>
          <pc:sldMk cId="3811002172" sldId="340"/>
        </pc:sldMkLst>
        <pc:spChg chg="mod">
          <ac:chgData name="Hakima Laribi" userId="801ab3f2-b582-423d-95b6-cfe2c017ca7a" providerId="ADAL" clId="{E6033505-2725-4DC8-AEC9-E3E42E00A6AC}" dt="2024-12-03T21:31:28.925" v="1406" actId="1076"/>
          <ac:spMkLst>
            <pc:docMk/>
            <pc:sldMk cId="3811002172" sldId="340"/>
            <ac:spMk id="16" creationId="{A881E00A-AB40-7EB1-9C6A-4BD14AB77D7D}"/>
          </ac:spMkLst>
        </pc:spChg>
        <pc:spChg chg="mod">
          <ac:chgData name="Hakima Laribi" userId="801ab3f2-b582-423d-95b6-cfe2c017ca7a" providerId="ADAL" clId="{E6033505-2725-4DC8-AEC9-E3E42E00A6AC}" dt="2024-12-03T21:31:28.925" v="1406" actId="1076"/>
          <ac:spMkLst>
            <pc:docMk/>
            <pc:sldMk cId="3811002172" sldId="340"/>
            <ac:spMk id="24" creationId="{A65483F1-0E8F-3B44-45C0-C717AC65DFDA}"/>
          </ac:spMkLst>
        </pc:spChg>
        <pc:spChg chg="mod">
          <ac:chgData name="Hakima Laribi" userId="801ab3f2-b582-423d-95b6-cfe2c017ca7a" providerId="ADAL" clId="{E6033505-2725-4DC8-AEC9-E3E42E00A6AC}" dt="2024-12-03T21:31:28.925" v="1406" actId="1076"/>
          <ac:spMkLst>
            <pc:docMk/>
            <pc:sldMk cId="3811002172" sldId="340"/>
            <ac:spMk id="27" creationId="{00E981C8-E139-CAE8-A0AB-C20012AED2B2}"/>
          </ac:spMkLst>
        </pc:spChg>
        <pc:spChg chg="mod">
          <ac:chgData name="Hakima Laribi" userId="801ab3f2-b582-423d-95b6-cfe2c017ca7a" providerId="ADAL" clId="{E6033505-2725-4DC8-AEC9-E3E42E00A6AC}" dt="2024-12-03T21:31:28.925" v="1406" actId="1076"/>
          <ac:spMkLst>
            <pc:docMk/>
            <pc:sldMk cId="3811002172" sldId="340"/>
            <ac:spMk id="28" creationId="{A70EF087-F11C-C848-CAF9-67E335DC2CA5}"/>
          </ac:spMkLst>
        </pc:spChg>
        <pc:spChg chg="mod">
          <ac:chgData name="Hakima Laribi" userId="801ab3f2-b582-423d-95b6-cfe2c017ca7a" providerId="ADAL" clId="{E6033505-2725-4DC8-AEC9-E3E42E00A6AC}" dt="2024-12-03T21:31:28.925" v="1406" actId="1076"/>
          <ac:spMkLst>
            <pc:docMk/>
            <pc:sldMk cId="3811002172" sldId="340"/>
            <ac:spMk id="29" creationId="{822FC288-73D9-AF77-16F7-865A13CA216F}"/>
          </ac:spMkLst>
        </pc:spChg>
        <pc:spChg chg="mod">
          <ac:chgData name="Hakima Laribi" userId="801ab3f2-b582-423d-95b6-cfe2c017ca7a" providerId="ADAL" clId="{E6033505-2725-4DC8-AEC9-E3E42E00A6AC}" dt="2024-12-03T21:31:28.925" v="1406" actId="1076"/>
          <ac:spMkLst>
            <pc:docMk/>
            <pc:sldMk cId="3811002172" sldId="340"/>
            <ac:spMk id="30" creationId="{6EF82D4C-F316-5AD6-B8CE-87B3C1E5083A}"/>
          </ac:spMkLst>
        </pc:spChg>
        <pc:spChg chg="mod">
          <ac:chgData name="Hakima Laribi" userId="801ab3f2-b582-423d-95b6-cfe2c017ca7a" providerId="ADAL" clId="{E6033505-2725-4DC8-AEC9-E3E42E00A6AC}" dt="2024-12-03T21:31:28.925" v="1406" actId="1076"/>
          <ac:spMkLst>
            <pc:docMk/>
            <pc:sldMk cId="3811002172" sldId="340"/>
            <ac:spMk id="31" creationId="{F41106DE-D928-DC8D-27A2-84691B8FB2A7}"/>
          </ac:spMkLst>
        </pc:spChg>
        <pc:spChg chg="del mod">
          <ac:chgData name="Hakima Laribi" userId="801ab3f2-b582-423d-95b6-cfe2c017ca7a" providerId="ADAL" clId="{E6033505-2725-4DC8-AEC9-E3E42E00A6AC}" dt="2024-12-03T21:31:40.757" v="1408" actId="478"/>
          <ac:spMkLst>
            <pc:docMk/>
            <pc:sldMk cId="3811002172" sldId="340"/>
            <ac:spMk id="32" creationId="{783DFB1A-C8CF-1517-3CEF-85E98B3A6880}"/>
          </ac:spMkLst>
        </pc:spChg>
        <pc:spChg chg="del mod">
          <ac:chgData name="Hakima Laribi" userId="801ab3f2-b582-423d-95b6-cfe2c017ca7a" providerId="ADAL" clId="{E6033505-2725-4DC8-AEC9-E3E42E00A6AC}" dt="2024-12-03T21:31:42.910" v="1409" actId="478"/>
          <ac:spMkLst>
            <pc:docMk/>
            <pc:sldMk cId="3811002172" sldId="340"/>
            <ac:spMk id="33" creationId="{DD032DCA-22F2-A8AC-58B9-BF4FCDE20F8F}"/>
          </ac:spMkLst>
        </pc:spChg>
        <pc:spChg chg="del mod">
          <ac:chgData name="Hakima Laribi" userId="801ab3f2-b582-423d-95b6-cfe2c017ca7a" providerId="ADAL" clId="{E6033505-2725-4DC8-AEC9-E3E42E00A6AC}" dt="2024-12-03T21:31:44.831" v="1410" actId="478"/>
          <ac:spMkLst>
            <pc:docMk/>
            <pc:sldMk cId="3811002172" sldId="340"/>
            <ac:spMk id="34" creationId="{CC68547C-DA33-D324-1B49-AEEB3079AD10}"/>
          </ac:spMkLst>
        </pc:spChg>
        <pc:spChg chg="del mod">
          <ac:chgData name="Hakima Laribi" userId="801ab3f2-b582-423d-95b6-cfe2c017ca7a" providerId="ADAL" clId="{E6033505-2725-4DC8-AEC9-E3E42E00A6AC}" dt="2024-12-03T21:31:46.753" v="1411" actId="478"/>
          <ac:spMkLst>
            <pc:docMk/>
            <pc:sldMk cId="3811002172" sldId="340"/>
            <ac:spMk id="35" creationId="{092BC5B3-9EFE-B230-3A1A-973CE7952B25}"/>
          </ac:spMkLst>
        </pc:spChg>
        <pc:spChg chg="del mod">
          <ac:chgData name="Hakima Laribi" userId="801ab3f2-b582-423d-95b6-cfe2c017ca7a" providerId="ADAL" clId="{E6033505-2725-4DC8-AEC9-E3E42E00A6AC}" dt="2024-12-03T21:31:48.677" v="1412" actId="478"/>
          <ac:spMkLst>
            <pc:docMk/>
            <pc:sldMk cId="3811002172" sldId="340"/>
            <ac:spMk id="36" creationId="{103E0247-3725-128E-9F79-0E33AD8D5DC8}"/>
          </ac:spMkLst>
        </pc:spChg>
        <pc:spChg chg="del mod">
          <ac:chgData name="Hakima Laribi" userId="801ab3f2-b582-423d-95b6-cfe2c017ca7a" providerId="ADAL" clId="{E6033505-2725-4DC8-AEC9-E3E42E00A6AC}" dt="2024-12-03T21:31:48.677" v="1412" actId="478"/>
          <ac:spMkLst>
            <pc:docMk/>
            <pc:sldMk cId="3811002172" sldId="340"/>
            <ac:spMk id="37" creationId="{6851B41B-8858-6280-140A-22A01E6F6FFF}"/>
          </ac:spMkLst>
        </pc:spChg>
        <pc:spChg chg="del mod">
          <ac:chgData name="Hakima Laribi" userId="801ab3f2-b582-423d-95b6-cfe2c017ca7a" providerId="ADAL" clId="{E6033505-2725-4DC8-AEC9-E3E42E00A6AC}" dt="2024-12-03T21:31:48.677" v="1412" actId="478"/>
          <ac:spMkLst>
            <pc:docMk/>
            <pc:sldMk cId="3811002172" sldId="340"/>
            <ac:spMk id="38" creationId="{06028D7A-1482-F87D-BD63-3B0BCB372C55}"/>
          </ac:spMkLst>
        </pc:spChg>
        <pc:spChg chg="add mod">
          <ac:chgData name="Hakima Laribi" userId="801ab3f2-b582-423d-95b6-cfe2c017ca7a" providerId="ADAL" clId="{E6033505-2725-4DC8-AEC9-E3E42E00A6AC}" dt="2024-12-03T21:34:41.991" v="1443" actId="1076"/>
          <ac:spMkLst>
            <pc:docMk/>
            <pc:sldMk cId="3811002172" sldId="340"/>
            <ac:spMk id="39" creationId="{5533D79B-00DD-5307-CBA4-476A1DA00B89}"/>
          </ac:spMkLst>
        </pc:spChg>
        <pc:spChg chg="del">
          <ac:chgData name="Hakima Laribi" userId="801ab3f2-b582-423d-95b6-cfe2c017ca7a" providerId="ADAL" clId="{E6033505-2725-4DC8-AEC9-E3E42E00A6AC}" dt="2024-12-03T21:31:38.535" v="1407" actId="478"/>
          <ac:spMkLst>
            <pc:docMk/>
            <pc:sldMk cId="3811002172" sldId="340"/>
            <ac:spMk id="40" creationId="{CFB99961-E718-641F-DA73-53028F7BFDA7}"/>
          </ac:spMkLst>
        </pc:spChg>
        <pc:spChg chg="mod">
          <ac:chgData name="Hakima Laribi" userId="801ab3f2-b582-423d-95b6-cfe2c017ca7a" providerId="ADAL" clId="{E6033505-2725-4DC8-AEC9-E3E42E00A6AC}" dt="2024-12-03T21:32:10.874" v="1420" actId="1076"/>
          <ac:spMkLst>
            <pc:docMk/>
            <pc:sldMk cId="3811002172" sldId="340"/>
            <ac:spMk id="41" creationId="{775911FD-3982-669D-11F0-4933E96C8FD6}"/>
          </ac:spMkLst>
        </pc:spChg>
        <pc:spChg chg="mod">
          <ac:chgData name="Hakima Laribi" userId="801ab3f2-b582-423d-95b6-cfe2c017ca7a" providerId="ADAL" clId="{E6033505-2725-4DC8-AEC9-E3E42E00A6AC}" dt="2024-12-03T21:33:12.971" v="1424" actId="207"/>
          <ac:spMkLst>
            <pc:docMk/>
            <pc:sldMk cId="3811002172" sldId="340"/>
            <ac:spMk id="47" creationId="{0834A009-DBB1-9BD5-D2FF-A947141F655D}"/>
          </ac:spMkLst>
        </pc:spChg>
        <pc:spChg chg="mod">
          <ac:chgData name="Hakima Laribi" userId="801ab3f2-b582-423d-95b6-cfe2c017ca7a" providerId="ADAL" clId="{E6033505-2725-4DC8-AEC9-E3E42E00A6AC}" dt="2024-12-03T21:33:12.971" v="1424" actId="207"/>
          <ac:spMkLst>
            <pc:docMk/>
            <pc:sldMk cId="3811002172" sldId="340"/>
            <ac:spMk id="48" creationId="{EED26C57-6C24-088B-C589-A38A13512EDF}"/>
          </ac:spMkLst>
        </pc:spChg>
        <pc:spChg chg="mod">
          <ac:chgData name="Hakima Laribi" userId="801ab3f2-b582-423d-95b6-cfe2c017ca7a" providerId="ADAL" clId="{E6033505-2725-4DC8-AEC9-E3E42E00A6AC}" dt="2024-12-03T21:33:31.863" v="1427" actId="207"/>
          <ac:spMkLst>
            <pc:docMk/>
            <pc:sldMk cId="3811002172" sldId="340"/>
            <ac:spMk id="50" creationId="{3C5CD044-F3B5-457E-9683-4CFDC3537D83}"/>
          </ac:spMkLst>
        </pc:spChg>
        <pc:spChg chg="mod">
          <ac:chgData name="Hakima Laribi" userId="801ab3f2-b582-423d-95b6-cfe2c017ca7a" providerId="ADAL" clId="{E6033505-2725-4DC8-AEC9-E3E42E00A6AC}" dt="2024-12-03T21:33:31.863" v="1427" actId="207"/>
          <ac:spMkLst>
            <pc:docMk/>
            <pc:sldMk cId="3811002172" sldId="340"/>
            <ac:spMk id="51" creationId="{AC81F1F4-84BD-C0B2-A365-8E3EADC95E4E}"/>
          </ac:spMkLst>
        </pc:spChg>
        <pc:spChg chg="mod">
          <ac:chgData name="Hakima Laribi" userId="801ab3f2-b582-423d-95b6-cfe2c017ca7a" providerId="ADAL" clId="{E6033505-2725-4DC8-AEC9-E3E42E00A6AC}" dt="2024-12-03T21:33:48.425" v="1430" actId="207"/>
          <ac:spMkLst>
            <pc:docMk/>
            <pc:sldMk cId="3811002172" sldId="340"/>
            <ac:spMk id="53" creationId="{1A1828C7-5250-DA9C-90C1-BB9F20B10ED1}"/>
          </ac:spMkLst>
        </pc:spChg>
        <pc:spChg chg="mod">
          <ac:chgData name="Hakima Laribi" userId="801ab3f2-b582-423d-95b6-cfe2c017ca7a" providerId="ADAL" clId="{E6033505-2725-4DC8-AEC9-E3E42E00A6AC}" dt="2024-12-03T21:33:48.425" v="1430" actId="207"/>
          <ac:spMkLst>
            <pc:docMk/>
            <pc:sldMk cId="3811002172" sldId="340"/>
            <ac:spMk id="54" creationId="{083B1A18-A905-63AF-DC32-43B35C732664}"/>
          </ac:spMkLst>
        </pc:spChg>
        <pc:spChg chg="mod">
          <ac:chgData name="Hakima Laribi" userId="801ab3f2-b582-423d-95b6-cfe2c017ca7a" providerId="ADAL" clId="{E6033505-2725-4DC8-AEC9-E3E42E00A6AC}" dt="2024-12-03T21:33:59.050" v="1433" actId="207"/>
          <ac:spMkLst>
            <pc:docMk/>
            <pc:sldMk cId="3811002172" sldId="340"/>
            <ac:spMk id="2052" creationId="{4A106F9D-A38E-03E9-95FA-F386EFB1BEB5}"/>
          </ac:spMkLst>
        </pc:spChg>
        <pc:spChg chg="mod">
          <ac:chgData name="Hakima Laribi" userId="801ab3f2-b582-423d-95b6-cfe2c017ca7a" providerId="ADAL" clId="{E6033505-2725-4DC8-AEC9-E3E42E00A6AC}" dt="2024-12-03T21:30:46.014" v="1405" actId="1076"/>
          <ac:spMkLst>
            <pc:docMk/>
            <pc:sldMk cId="3811002172" sldId="340"/>
            <ac:spMk id="2059" creationId="{A06E1729-FBCA-D4E7-E6CF-5307BD487438}"/>
          </ac:spMkLst>
        </pc:spChg>
        <pc:spChg chg="mod">
          <ac:chgData name="Hakima Laribi" userId="801ab3f2-b582-423d-95b6-cfe2c017ca7a" providerId="ADAL" clId="{E6033505-2725-4DC8-AEC9-E3E42E00A6AC}" dt="2024-12-03T21:33:59.050" v="1433" actId="207"/>
          <ac:spMkLst>
            <pc:docMk/>
            <pc:sldMk cId="3811002172" sldId="340"/>
            <ac:spMk id="2060" creationId="{7759DEC2-371D-809C-FEB5-C3B49935F214}"/>
          </ac:spMkLst>
        </pc:spChg>
        <pc:spChg chg="mod">
          <ac:chgData name="Hakima Laribi" userId="801ab3f2-b582-423d-95b6-cfe2c017ca7a" providerId="ADAL" clId="{E6033505-2725-4DC8-AEC9-E3E42E00A6AC}" dt="2024-12-03T21:34:14.893" v="1436" actId="207"/>
          <ac:spMkLst>
            <pc:docMk/>
            <pc:sldMk cId="3811002172" sldId="340"/>
            <ac:spMk id="2062" creationId="{5C7E8489-35C9-3242-2667-4B74E2F0423F}"/>
          </ac:spMkLst>
        </pc:spChg>
        <pc:spChg chg="mod">
          <ac:chgData name="Hakima Laribi" userId="801ab3f2-b582-423d-95b6-cfe2c017ca7a" providerId="ADAL" clId="{E6033505-2725-4DC8-AEC9-E3E42E00A6AC}" dt="2024-12-03T21:34:14.893" v="1436" actId="207"/>
          <ac:spMkLst>
            <pc:docMk/>
            <pc:sldMk cId="3811002172" sldId="340"/>
            <ac:spMk id="2063" creationId="{83A0CF92-8AA5-F092-E575-1D9CA2208112}"/>
          </ac:spMkLst>
        </pc:spChg>
        <pc:spChg chg="mod">
          <ac:chgData name="Hakima Laribi" userId="801ab3f2-b582-423d-95b6-cfe2c017ca7a" providerId="ADAL" clId="{E6033505-2725-4DC8-AEC9-E3E42E00A6AC}" dt="2024-12-03T21:34:14.893" v="1436" actId="207"/>
          <ac:spMkLst>
            <pc:docMk/>
            <pc:sldMk cId="3811002172" sldId="340"/>
            <ac:spMk id="2064" creationId="{DE62C717-04F6-B143-971D-3D4422DFD8F3}"/>
          </ac:spMkLst>
        </pc:spChg>
        <pc:spChg chg="mod">
          <ac:chgData name="Hakima Laribi" userId="801ab3f2-b582-423d-95b6-cfe2c017ca7a" providerId="ADAL" clId="{E6033505-2725-4DC8-AEC9-E3E42E00A6AC}" dt="2024-12-03T21:34:14.893" v="1436" actId="207"/>
          <ac:spMkLst>
            <pc:docMk/>
            <pc:sldMk cId="3811002172" sldId="340"/>
            <ac:spMk id="2065" creationId="{56663A23-7D19-D28F-DD19-2D0EA8D63474}"/>
          </ac:spMkLst>
        </pc:spChg>
        <pc:spChg chg="mod">
          <ac:chgData name="Hakima Laribi" userId="801ab3f2-b582-423d-95b6-cfe2c017ca7a" providerId="ADAL" clId="{E6033505-2725-4DC8-AEC9-E3E42E00A6AC}" dt="2024-12-03T21:34:14.893" v="1436" actId="207"/>
          <ac:spMkLst>
            <pc:docMk/>
            <pc:sldMk cId="3811002172" sldId="340"/>
            <ac:spMk id="2066" creationId="{D9792DDA-AAAA-4915-4B61-417DD038E4FA}"/>
          </ac:spMkLst>
        </pc:spChg>
        <pc:spChg chg="mod">
          <ac:chgData name="Hakima Laribi" userId="801ab3f2-b582-423d-95b6-cfe2c017ca7a" providerId="ADAL" clId="{E6033505-2725-4DC8-AEC9-E3E42E00A6AC}" dt="2024-12-03T21:34:14.893" v="1436" actId="207"/>
          <ac:spMkLst>
            <pc:docMk/>
            <pc:sldMk cId="3811002172" sldId="340"/>
            <ac:spMk id="2067" creationId="{94B91F66-70E2-22F6-77A4-14746D853256}"/>
          </ac:spMkLst>
        </pc:spChg>
        <pc:spChg chg="mod">
          <ac:chgData name="Hakima Laribi" userId="801ab3f2-b582-423d-95b6-cfe2c017ca7a" providerId="ADAL" clId="{E6033505-2725-4DC8-AEC9-E3E42E00A6AC}" dt="2024-12-03T21:34:25.816" v="1439" actId="207"/>
          <ac:spMkLst>
            <pc:docMk/>
            <pc:sldMk cId="3811002172" sldId="340"/>
            <ac:spMk id="2069" creationId="{A28EDCD4-F52D-9C1B-AEF7-284DB5A565F1}"/>
          </ac:spMkLst>
        </pc:spChg>
        <pc:spChg chg="mod">
          <ac:chgData name="Hakima Laribi" userId="801ab3f2-b582-423d-95b6-cfe2c017ca7a" providerId="ADAL" clId="{E6033505-2725-4DC8-AEC9-E3E42E00A6AC}" dt="2024-12-03T21:34:25.816" v="1439" actId="207"/>
          <ac:spMkLst>
            <pc:docMk/>
            <pc:sldMk cId="3811002172" sldId="340"/>
            <ac:spMk id="2070" creationId="{62FE85CE-C705-017E-AE15-2DEE2C3CF61C}"/>
          </ac:spMkLst>
        </pc:spChg>
        <pc:spChg chg="mod">
          <ac:chgData name="Hakima Laribi" userId="801ab3f2-b582-423d-95b6-cfe2c017ca7a" providerId="ADAL" clId="{E6033505-2725-4DC8-AEC9-E3E42E00A6AC}" dt="2024-12-03T21:34:25.816" v="1439" actId="207"/>
          <ac:spMkLst>
            <pc:docMk/>
            <pc:sldMk cId="3811002172" sldId="340"/>
            <ac:spMk id="2071" creationId="{919286F9-7FF2-3F19-2230-B6F11E8A0DB2}"/>
          </ac:spMkLst>
        </pc:spChg>
        <pc:spChg chg="mod">
          <ac:chgData name="Hakima Laribi" userId="801ab3f2-b582-423d-95b6-cfe2c017ca7a" providerId="ADAL" clId="{E6033505-2725-4DC8-AEC9-E3E42E00A6AC}" dt="2024-12-03T21:34:25.816" v="1439" actId="207"/>
          <ac:spMkLst>
            <pc:docMk/>
            <pc:sldMk cId="3811002172" sldId="340"/>
            <ac:spMk id="2072" creationId="{EEDF3D67-4D90-36B7-D4A7-4E99869C115F}"/>
          </ac:spMkLst>
        </pc:spChg>
        <pc:spChg chg="mod">
          <ac:chgData name="Hakima Laribi" userId="801ab3f2-b582-423d-95b6-cfe2c017ca7a" providerId="ADAL" clId="{E6033505-2725-4DC8-AEC9-E3E42E00A6AC}" dt="2024-12-03T21:34:25.816" v="1439" actId="207"/>
          <ac:spMkLst>
            <pc:docMk/>
            <pc:sldMk cId="3811002172" sldId="340"/>
            <ac:spMk id="2073" creationId="{C2083C0E-D8C0-629B-2AEE-1939374E95F0}"/>
          </ac:spMkLst>
        </pc:spChg>
        <pc:spChg chg="mod">
          <ac:chgData name="Hakima Laribi" userId="801ab3f2-b582-423d-95b6-cfe2c017ca7a" providerId="ADAL" clId="{E6033505-2725-4DC8-AEC9-E3E42E00A6AC}" dt="2024-12-03T21:34:25.816" v="1439" actId="207"/>
          <ac:spMkLst>
            <pc:docMk/>
            <pc:sldMk cId="3811002172" sldId="340"/>
            <ac:spMk id="2074" creationId="{B7E7A3E3-9BE7-7F68-CC8F-D4DD381BD753}"/>
          </ac:spMkLst>
        </pc:spChg>
        <pc:spChg chg="mod">
          <ac:chgData name="Hakima Laribi" userId="801ab3f2-b582-423d-95b6-cfe2c017ca7a" providerId="ADAL" clId="{E6033505-2725-4DC8-AEC9-E3E42E00A6AC}" dt="2024-12-03T21:34:38.241" v="1442" actId="207"/>
          <ac:spMkLst>
            <pc:docMk/>
            <pc:sldMk cId="3811002172" sldId="340"/>
            <ac:spMk id="2076" creationId="{344F32C1-E706-6445-4D4D-9278C912F2CB}"/>
          </ac:spMkLst>
        </pc:spChg>
        <pc:spChg chg="mod">
          <ac:chgData name="Hakima Laribi" userId="801ab3f2-b582-423d-95b6-cfe2c017ca7a" providerId="ADAL" clId="{E6033505-2725-4DC8-AEC9-E3E42E00A6AC}" dt="2024-12-03T21:34:38.241" v="1442" actId="207"/>
          <ac:spMkLst>
            <pc:docMk/>
            <pc:sldMk cId="3811002172" sldId="340"/>
            <ac:spMk id="2077" creationId="{A3AAB836-2713-59A7-FEFD-54B05A443DDD}"/>
          </ac:spMkLst>
        </pc:spChg>
        <pc:spChg chg="mod">
          <ac:chgData name="Hakima Laribi" userId="801ab3f2-b582-423d-95b6-cfe2c017ca7a" providerId="ADAL" clId="{E6033505-2725-4DC8-AEC9-E3E42E00A6AC}" dt="2024-12-03T21:34:38.241" v="1442" actId="207"/>
          <ac:spMkLst>
            <pc:docMk/>
            <pc:sldMk cId="3811002172" sldId="340"/>
            <ac:spMk id="2078" creationId="{36118E75-4A1E-B6F7-99E8-DB7AF2AF0525}"/>
          </ac:spMkLst>
        </pc:spChg>
        <pc:spChg chg="mod">
          <ac:chgData name="Hakima Laribi" userId="801ab3f2-b582-423d-95b6-cfe2c017ca7a" providerId="ADAL" clId="{E6033505-2725-4DC8-AEC9-E3E42E00A6AC}" dt="2024-12-03T21:34:38.241" v="1442" actId="207"/>
          <ac:spMkLst>
            <pc:docMk/>
            <pc:sldMk cId="3811002172" sldId="340"/>
            <ac:spMk id="2079" creationId="{E2D9FD27-F44A-A560-EFB0-01EDA72E646B}"/>
          </ac:spMkLst>
        </pc:spChg>
        <pc:spChg chg="mod">
          <ac:chgData name="Hakima Laribi" userId="801ab3f2-b582-423d-95b6-cfe2c017ca7a" providerId="ADAL" clId="{E6033505-2725-4DC8-AEC9-E3E42E00A6AC}" dt="2024-12-03T21:34:38.241" v="1442" actId="207"/>
          <ac:spMkLst>
            <pc:docMk/>
            <pc:sldMk cId="3811002172" sldId="340"/>
            <ac:spMk id="2080" creationId="{B2CBB6D9-1C57-A986-8EBA-EF0FD9D64497}"/>
          </ac:spMkLst>
        </pc:spChg>
        <pc:spChg chg="mod">
          <ac:chgData name="Hakima Laribi" userId="801ab3f2-b582-423d-95b6-cfe2c017ca7a" providerId="ADAL" clId="{E6033505-2725-4DC8-AEC9-E3E42E00A6AC}" dt="2024-12-03T21:34:38.241" v="1442" actId="207"/>
          <ac:spMkLst>
            <pc:docMk/>
            <pc:sldMk cId="3811002172" sldId="340"/>
            <ac:spMk id="2081" creationId="{69AD3177-2AE9-4469-2596-6BC498AB0376}"/>
          </ac:spMkLst>
        </pc:spChg>
        <pc:spChg chg="add del">
          <ac:chgData name="Hakima Laribi" userId="801ab3f2-b582-423d-95b6-cfe2c017ca7a" providerId="ADAL" clId="{E6033505-2725-4DC8-AEC9-E3E42E00A6AC}" dt="2024-12-03T21:36:31.594" v="1520" actId="22"/>
          <ac:spMkLst>
            <pc:docMk/>
            <pc:sldMk cId="3811002172" sldId="340"/>
            <ac:spMk id="2083" creationId="{316FABFA-60CD-4157-B252-BD503DE92A4C}"/>
          </ac:spMkLst>
        </pc:spChg>
        <pc:spChg chg="add mod">
          <ac:chgData name="Hakima Laribi" userId="801ab3f2-b582-423d-95b6-cfe2c017ca7a" providerId="ADAL" clId="{E6033505-2725-4DC8-AEC9-E3E42E00A6AC}" dt="2024-12-04T14:59:23.093" v="1998" actId="20577"/>
          <ac:spMkLst>
            <pc:docMk/>
            <pc:sldMk cId="3811002172" sldId="340"/>
            <ac:spMk id="2084" creationId="{8BABC642-D6E8-36B8-AE5F-5B563F98A114}"/>
          </ac:spMkLst>
        </pc:spChg>
        <pc:grpChg chg="add mod">
          <ac:chgData name="Hakima Laribi" userId="801ab3f2-b582-423d-95b6-cfe2c017ca7a" providerId="ADAL" clId="{E6033505-2725-4DC8-AEC9-E3E42E00A6AC}" dt="2024-12-03T21:33:12.971" v="1424" actId="207"/>
          <ac:grpSpMkLst>
            <pc:docMk/>
            <pc:sldMk cId="3811002172" sldId="340"/>
            <ac:grpSpMk id="43" creationId="{D27808DA-AC4F-B009-6F0F-7BBD9083025C}"/>
          </ac:grpSpMkLst>
        </pc:grpChg>
        <pc:grpChg chg="add mod">
          <ac:chgData name="Hakima Laribi" userId="801ab3f2-b582-423d-95b6-cfe2c017ca7a" providerId="ADAL" clId="{E6033505-2725-4DC8-AEC9-E3E42E00A6AC}" dt="2024-12-03T21:33:31.863" v="1427" actId="207"/>
          <ac:grpSpMkLst>
            <pc:docMk/>
            <pc:sldMk cId="3811002172" sldId="340"/>
            <ac:grpSpMk id="49" creationId="{3AA2C874-CD53-96CF-5BF7-FC5CAD2CC902}"/>
          </ac:grpSpMkLst>
        </pc:grpChg>
        <pc:grpChg chg="add mod">
          <ac:chgData name="Hakima Laribi" userId="801ab3f2-b582-423d-95b6-cfe2c017ca7a" providerId="ADAL" clId="{E6033505-2725-4DC8-AEC9-E3E42E00A6AC}" dt="2024-12-03T21:33:48.425" v="1430" actId="207"/>
          <ac:grpSpMkLst>
            <pc:docMk/>
            <pc:sldMk cId="3811002172" sldId="340"/>
            <ac:grpSpMk id="52" creationId="{18A94BB3-5439-D2E0-A0C9-D38804519E72}"/>
          </ac:grpSpMkLst>
        </pc:grpChg>
        <pc:grpChg chg="add mod">
          <ac:chgData name="Hakima Laribi" userId="801ab3f2-b582-423d-95b6-cfe2c017ca7a" providerId="ADAL" clId="{E6033505-2725-4DC8-AEC9-E3E42E00A6AC}" dt="2024-12-03T21:33:59.050" v="1433" actId="207"/>
          <ac:grpSpMkLst>
            <pc:docMk/>
            <pc:sldMk cId="3811002172" sldId="340"/>
            <ac:grpSpMk id="2050" creationId="{C611C835-8CC7-9AF8-B3E1-63DCCDFF758B}"/>
          </ac:grpSpMkLst>
        </pc:grpChg>
        <pc:grpChg chg="add mod">
          <ac:chgData name="Hakima Laribi" userId="801ab3f2-b582-423d-95b6-cfe2c017ca7a" providerId="ADAL" clId="{E6033505-2725-4DC8-AEC9-E3E42E00A6AC}" dt="2024-12-03T21:34:14.893" v="1436" actId="207"/>
          <ac:grpSpMkLst>
            <pc:docMk/>
            <pc:sldMk cId="3811002172" sldId="340"/>
            <ac:grpSpMk id="2061" creationId="{6ABF1064-971B-DEB5-7545-1B9E84BD00A3}"/>
          </ac:grpSpMkLst>
        </pc:grpChg>
        <pc:grpChg chg="add mod">
          <ac:chgData name="Hakima Laribi" userId="801ab3f2-b582-423d-95b6-cfe2c017ca7a" providerId="ADAL" clId="{E6033505-2725-4DC8-AEC9-E3E42E00A6AC}" dt="2024-12-03T21:34:25.816" v="1439" actId="207"/>
          <ac:grpSpMkLst>
            <pc:docMk/>
            <pc:sldMk cId="3811002172" sldId="340"/>
            <ac:grpSpMk id="2068" creationId="{30BE9C73-C473-8F58-0BFE-87DAF214AB4B}"/>
          </ac:grpSpMkLst>
        </pc:grpChg>
        <pc:grpChg chg="add mod">
          <ac:chgData name="Hakima Laribi" userId="801ab3f2-b582-423d-95b6-cfe2c017ca7a" providerId="ADAL" clId="{E6033505-2725-4DC8-AEC9-E3E42E00A6AC}" dt="2024-12-03T21:34:38.241" v="1442" actId="207"/>
          <ac:grpSpMkLst>
            <pc:docMk/>
            <pc:sldMk cId="3811002172" sldId="340"/>
            <ac:grpSpMk id="2075" creationId="{30FF13AF-1CA8-7CA5-6F12-439FD2360133}"/>
          </ac:grpSpMkLst>
        </pc:grpChg>
        <pc:picChg chg="mod">
          <ac:chgData name="Hakima Laribi" userId="801ab3f2-b582-423d-95b6-cfe2c017ca7a" providerId="ADAL" clId="{E6033505-2725-4DC8-AEC9-E3E42E00A6AC}" dt="2024-12-03T21:32:10.874" v="1420" actId="1076"/>
          <ac:picMkLst>
            <pc:docMk/>
            <pc:sldMk cId="3811002172" sldId="340"/>
            <ac:picMk id="42" creationId="{B35CD66B-478B-B668-39E7-646CE1439CA8}"/>
          </ac:picMkLst>
        </pc:picChg>
      </pc:sldChg>
      <pc:sldChg chg="addSp delSp modSp add mod modAnim">
        <pc:chgData name="Hakima Laribi" userId="801ab3f2-b582-423d-95b6-cfe2c017ca7a" providerId="ADAL" clId="{E6033505-2725-4DC8-AEC9-E3E42E00A6AC}" dt="2024-12-04T14:56:04.331" v="1819" actId="207"/>
        <pc:sldMkLst>
          <pc:docMk/>
          <pc:sldMk cId="42235673" sldId="341"/>
        </pc:sldMkLst>
        <pc:spChg chg="mod">
          <ac:chgData name="Hakima Laribi" userId="801ab3f2-b582-423d-95b6-cfe2c017ca7a" providerId="ADAL" clId="{E6033505-2725-4DC8-AEC9-E3E42E00A6AC}" dt="2024-12-04T14:49:14.129" v="1693" actId="1076"/>
          <ac:spMkLst>
            <pc:docMk/>
            <pc:sldMk cId="42235673" sldId="341"/>
            <ac:spMk id="4" creationId="{7E12CDF9-087E-11A4-4FFC-FA8AAAAB1093}"/>
          </ac:spMkLst>
        </pc:spChg>
        <pc:spChg chg="del">
          <ac:chgData name="Hakima Laribi" userId="801ab3f2-b582-423d-95b6-cfe2c017ca7a" providerId="ADAL" clId="{E6033505-2725-4DC8-AEC9-E3E42E00A6AC}" dt="2024-12-04T14:48:35.280" v="1598" actId="478"/>
          <ac:spMkLst>
            <pc:docMk/>
            <pc:sldMk cId="42235673" sldId="341"/>
            <ac:spMk id="16" creationId="{A881E00A-AB40-7EB1-9C6A-4BD14AB77D7D}"/>
          </ac:spMkLst>
        </pc:spChg>
        <pc:spChg chg="del">
          <ac:chgData name="Hakima Laribi" userId="801ab3f2-b582-423d-95b6-cfe2c017ca7a" providerId="ADAL" clId="{E6033505-2725-4DC8-AEC9-E3E42E00A6AC}" dt="2024-12-04T14:48:35.280" v="1598" actId="478"/>
          <ac:spMkLst>
            <pc:docMk/>
            <pc:sldMk cId="42235673" sldId="341"/>
            <ac:spMk id="24" creationId="{A65483F1-0E8F-3B44-45C0-C717AC65DFDA}"/>
          </ac:spMkLst>
        </pc:spChg>
        <pc:spChg chg="del">
          <ac:chgData name="Hakima Laribi" userId="801ab3f2-b582-423d-95b6-cfe2c017ca7a" providerId="ADAL" clId="{E6033505-2725-4DC8-AEC9-E3E42E00A6AC}" dt="2024-12-04T14:48:35.280" v="1598" actId="478"/>
          <ac:spMkLst>
            <pc:docMk/>
            <pc:sldMk cId="42235673" sldId="341"/>
            <ac:spMk id="27" creationId="{00E981C8-E139-CAE8-A0AB-C20012AED2B2}"/>
          </ac:spMkLst>
        </pc:spChg>
        <pc:spChg chg="del">
          <ac:chgData name="Hakima Laribi" userId="801ab3f2-b582-423d-95b6-cfe2c017ca7a" providerId="ADAL" clId="{E6033505-2725-4DC8-AEC9-E3E42E00A6AC}" dt="2024-12-04T14:48:35.280" v="1598" actId="478"/>
          <ac:spMkLst>
            <pc:docMk/>
            <pc:sldMk cId="42235673" sldId="341"/>
            <ac:spMk id="28" creationId="{A70EF087-F11C-C848-CAF9-67E335DC2CA5}"/>
          </ac:spMkLst>
        </pc:spChg>
        <pc:spChg chg="del">
          <ac:chgData name="Hakima Laribi" userId="801ab3f2-b582-423d-95b6-cfe2c017ca7a" providerId="ADAL" clId="{E6033505-2725-4DC8-AEC9-E3E42E00A6AC}" dt="2024-12-04T14:48:35.280" v="1598" actId="478"/>
          <ac:spMkLst>
            <pc:docMk/>
            <pc:sldMk cId="42235673" sldId="341"/>
            <ac:spMk id="29" creationId="{822FC288-73D9-AF77-16F7-865A13CA216F}"/>
          </ac:spMkLst>
        </pc:spChg>
        <pc:spChg chg="del">
          <ac:chgData name="Hakima Laribi" userId="801ab3f2-b582-423d-95b6-cfe2c017ca7a" providerId="ADAL" clId="{E6033505-2725-4DC8-AEC9-E3E42E00A6AC}" dt="2024-12-04T14:48:35.280" v="1598" actId="478"/>
          <ac:spMkLst>
            <pc:docMk/>
            <pc:sldMk cId="42235673" sldId="341"/>
            <ac:spMk id="30" creationId="{6EF82D4C-F316-5AD6-B8CE-87B3C1E5083A}"/>
          </ac:spMkLst>
        </pc:spChg>
        <pc:spChg chg="del">
          <ac:chgData name="Hakima Laribi" userId="801ab3f2-b582-423d-95b6-cfe2c017ca7a" providerId="ADAL" clId="{E6033505-2725-4DC8-AEC9-E3E42E00A6AC}" dt="2024-12-04T14:48:35.280" v="1598" actId="478"/>
          <ac:spMkLst>
            <pc:docMk/>
            <pc:sldMk cId="42235673" sldId="341"/>
            <ac:spMk id="31" creationId="{F41106DE-D928-DC8D-27A2-84691B8FB2A7}"/>
          </ac:spMkLst>
        </pc:spChg>
        <pc:spChg chg="add mod">
          <ac:chgData name="Hakima Laribi" userId="801ab3f2-b582-423d-95b6-cfe2c017ca7a" providerId="ADAL" clId="{E6033505-2725-4DC8-AEC9-E3E42E00A6AC}" dt="2024-12-04T14:56:04.331" v="1819" actId="207"/>
          <ac:spMkLst>
            <pc:docMk/>
            <pc:sldMk cId="42235673" sldId="341"/>
            <ac:spMk id="34" creationId="{8C1125B8-4B49-FC04-5A4C-89DD5D66441E}"/>
          </ac:spMkLst>
        </pc:spChg>
        <pc:spChg chg="del">
          <ac:chgData name="Hakima Laribi" userId="801ab3f2-b582-423d-95b6-cfe2c017ca7a" providerId="ADAL" clId="{E6033505-2725-4DC8-AEC9-E3E42E00A6AC}" dt="2024-12-04T14:48:35.280" v="1598" actId="478"/>
          <ac:spMkLst>
            <pc:docMk/>
            <pc:sldMk cId="42235673" sldId="341"/>
            <ac:spMk id="39" creationId="{5533D79B-00DD-5307-CBA4-476A1DA00B89}"/>
          </ac:spMkLst>
        </pc:spChg>
        <pc:spChg chg="del">
          <ac:chgData name="Hakima Laribi" userId="801ab3f2-b582-423d-95b6-cfe2c017ca7a" providerId="ADAL" clId="{E6033505-2725-4DC8-AEC9-E3E42E00A6AC}" dt="2024-12-04T14:48:37.479" v="1599" actId="478"/>
          <ac:spMkLst>
            <pc:docMk/>
            <pc:sldMk cId="42235673" sldId="341"/>
            <ac:spMk id="41" creationId="{775911FD-3982-669D-11F0-4933E96C8FD6}"/>
          </ac:spMkLst>
        </pc:spChg>
        <pc:spChg chg="del">
          <ac:chgData name="Hakima Laribi" userId="801ab3f2-b582-423d-95b6-cfe2c017ca7a" providerId="ADAL" clId="{E6033505-2725-4DC8-AEC9-E3E42E00A6AC}" dt="2024-12-04T14:48:35.280" v="1598" actId="478"/>
          <ac:spMkLst>
            <pc:docMk/>
            <pc:sldMk cId="42235673" sldId="341"/>
            <ac:spMk id="2059" creationId="{A06E1729-FBCA-D4E7-E6CF-5307BD487438}"/>
          </ac:spMkLst>
        </pc:spChg>
        <pc:spChg chg="del">
          <ac:chgData name="Hakima Laribi" userId="801ab3f2-b582-423d-95b6-cfe2c017ca7a" providerId="ADAL" clId="{E6033505-2725-4DC8-AEC9-E3E42E00A6AC}" dt="2024-12-04T14:48:39.254" v="1600" actId="478"/>
          <ac:spMkLst>
            <pc:docMk/>
            <pc:sldMk cId="42235673" sldId="341"/>
            <ac:spMk id="2084" creationId="{8BABC642-D6E8-36B8-AE5F-5B563F98A114}"/>
          </ac:spMkLst>
        </pc:spChg>
        <pc:grpChg chg="del">
          <ac:chgData name="Hakima Laribi" userId="801ab3f2-b582-423d-95b6-cfe2c017ca7a" providerId="ADAL" clId="{E6033505-2725-4DC8-AEC9-E3E42E00A6AC}" dt="2024-12-04T14:48:35.280" v="1598" actId="478"/>
          <ac:grpSpMkLst>
            <pc:docMk/>
            <pc:sldMk cId="42235673" sldId="341"/>
            <ac:grpSpMk id="13" creationId="{89E73B2D-F18F-80D1-8C4B-4FE9CECBBF53}"/>
          </ac:grpSpMkLst>
        </pc:grpChg>
        <pc:grpChg chg="del">
          <ac:chgData name="Hakima Laribi" userId="801ab3f2-b582-423d-95b6-cfe2c017ca7a" providerId="ADAL" clId="{E6033505-2725-4DC8-AEC9-E3E42E00A6AC}" dt="2024-12-04T14:48:35.280" v="1598" actId="478"/>
          <ac:grpSpMkLst>
            <pc:docMk/>
            <pc:sldMk cId="42235673" sldId="341"/>
            <ac:grpSpMk id="17" creationId="{B9043C6B-2CDD-AB51-6C89-1C7AFED41D3A}"/>
          </ac:grpSpMkLst>
        </pc:grpChg>
        <pc:grpChg chg="del">
          <ac:chgData name="Hakima Laribi" userId="801ab3f2-b582-423d-95b6-cfe2c017ca7a" providerId="ADAL" clId="{E6033505-2725-4DC8-AEC9-E3E42E00A6AC}" dt="2024-12-04T14:48:35.280" v="1598" actId="478"/>
          <ac:grpSpMkLst>
            <pc:docMk/>
            <pc:sldMk cId="42235673" sldId="341"/>
            <ac:grpSpMk id="20" creationId="{F8D3A9C9-1A74-2005-1461-80FEF90B82D7}"/>
          </ac:grpSpMkLst>
        </pc:grpChg>
        <pc:grpChg chg="del">
          <ac:chgData name="Hakima Laribi" userId="801ab3f2-b582-423d-95b6-cfe2c017ca7a" providerId="ADAL" clId="{E6033505-2725-4DC8-AEC9-E3E42E00A6AC}" dt="2024-12-04T14:48:35.280" v="1598" actId="478"/>
          <ac:grpSpMkLst>
            <pc:docMk/>
            <pc:sldMk cId="42235673" sldId="341"/>
            <ac:grpSpMk id="23" creationId="{248C9F95-C1E6-BB9B-F21B-33AB4C9DC7B4}"/>
          </ac:grpSpMkLst>
        </pc:grpChg>
        <pc:grpChg chg="del">
          <ac:chgData name="Hakima Laribi" userId="801ab3f2-b582-423d-95b6-cfe2c017ca7a" providerId="ADAL" clId="{E6033505-2725-4DC8-AEC9-E3E42E00A6AC}" dt="2024-12-04T14:48:35.280" v="1598" actId="478"/>
          <ac:grpSpMkLst>
            <pc:docMk/>
            <pc:sldMk cId="42235673" sldId="341"/>
            <ac:grpSpMk id="43" creationId="{D27808DA-AC4F-B009-6F0F-7BBD9083025C}"/>
          </ac:grpSpMkLst>
        </pc:grpChg>
        <pc:grpChg chg="del">
          <ac:chgData name="Hakima Laribi" userId="801ab3f2-b582-423d-95b6-cfe2c017ca7a" providerId="ADAL" clId="{E6033505-2725-4DC8-AEC9-E3E42E00A6AC}" dt="2024-12-04T14:48:35.280" v="1598" actId="478"/>
          <ac:grpSpMkLst>
            <pc:docMk/>
            <pc:sldMk cId="42235673" sldId="341"/>
            <ac:grpSpMk id="44" creationId="{0E4AEBB5-72A5-71A1-4D73-974F3772DA0B}"/>
          </ac:grpSpMkLst>
        </pc:grpChg>
        <pc:grpChg chg="del">
          <ac:chgData name="Hakima Laribi" userId="801ab3f2-b582-423d-95b6-cfe2c017ca7a" providerId="ADAL" clId="{E6033505-2725-4DC8-AEC9-E3E42E00A6AC}" dt="2024-12-04T14:48:35.280" v="1598" actId="478"/>
          <ac:grpSpMkLst>
            <pc:docMk/>
            <pc:sldMk cId="42235673" sldId="341"/>
            <ac:grpSpMk id="49" creationId="{3AA2C874-CD53-96CF-5BF7-FC5CAD2CC902}"/>
          </ac:grpSpMkLst>
        </pc:grpChg>
        <pc:grpChg chg="del">
          <ac:chgData name="Hakima Laribi" userId="801ab3f2-b582-423d-95b6-cfe2c017ca7a" providerId="ADAL" clId="{E6033505-2725-4DC8-AEC9-E3E42E00A6AC}" dt="2024-12-04T14:48:35.280" v="1598" actId="478"/>
          <ac:grpSpMkLst>
            <pc:docMk/>
            <pc:sldMk cId="42235673" sldId="341"/>
            <ac:grpSpMk id="52" creationId="{18A94BB3-5439-D2E0-A0C9-D38804519E72}"/>
          </ac:grpSpMkLst>
        </pc:grpChg>
        <pc:grpChg chg="del">
          <ac:chgData name="Hakima Laribi" userId="801ab3f2-b582-423d-95b6-cfe2c017ca7a" providerId="ADAL" clId="{E6033505-2725-4DC8-AEC9-E3E42E00A6AC}" dt="2024-12-04T14:48:35.280" v="1598" actId="478"/>
          <ac:grpSpMkLst>
            <pc:docMk/>
            <pc:sldMk cId="42235673" sldId="341"/>
            <ac:grpSpMk id="59" creationId="{5AF82B36-5D47-D193-5C37-0A87B489654A}"/>
          </ac:grpSpMkLst>
        </pc:grpChg>
        <pc:grpChg chg="del">
          <ac:chgData name="Hakima Laribi" userId="801ab3f2-b582-423d-95b6-cfe2c017ca7a" providerId="ADAL" clId="{E6033505-2725-4DC8-AEC9-E3E42E00A6AC}" dt="2024-12-04T14:48:35.280" v="1598" actId="478"/>
          <ac:grpSpMkLst>
            <pc:docMk/>
            <pc:sldMk cId="42235673" sldId="341"/>
            <ac:grpSpMk id="2050" creationId="{C611C835-8CC7-9AF8-B3E1-63DCCDFF758B}"/>
          </ac:grpSpMkLst>
        </pc:grpChg>
        <pc:grpChg chg="del">
          <ac:chgData name="Hakima Laribi" userId="801ab3f2-b582-423d-95b6-cfe2c017ca7a" providerId="ADAL" clId="{E6033505-2725-4DC8-AEC9-E3E42E00A6AC}" dt="2024-12-04T14:48:35.280" v="1598" actId="478"/>
          <ac:grpSpMkLst>
            <pc:docMk/>
            <pc:sldMk cId="42235673" sldId="341"/>
            <ac:grpSpMk id="2051" creationId="{653D1D8B-A21F-CAFF-7CA1-9BF8281F9854}"/>
          </ac:grpSpMkLst>
        </pc:grpChg>
        <pc:grpChg chg="del">
          <ac:chgData name="Hakima Laribi" userId="801ab3f2-b582-423d-95b6-cfe2c017ca7a" providerId="ADAL" clId="{E6033505-2725-4DC8-AEC9-E3E42E00A6AC}" dt="2024-12-04T14:48:35.280" v="1598" actId="478"/>
          <ac:grpSpMkLst>
            <pc:docMk/>
            <pc:sldMk cId="42235673" sldId="341"/>
            <ac:grpSpMk id="2061" creationId="{6ABF1064-971B-DEB5-7545-1B9E84BD00A3}"/>
          </ac:grpSpMkLst>
        </pc:grpChg>
        <pc:grpChg chg="del">
          <ac:chgData name="Hakima Laribi" userId="801ab3f2-b582-423d-95b6-cfe2c017ca7a" providerId="ADAL" clId="{E6033505-2725-4DC8-AEC9-E3E42E00A6AC}" dt="2024-12-04T14:48:35.280" v="1598" actId="478"/>
          <ac:grpSpMkLst>
            <pc:docMk/>
            <pc:sldMk cId="42235673" sldId="341"/>
            <ac:grpSpMk id="2068" creationId="{30BE9C73-C473-8F58-0BFE-87DAF214AB4B}"/>
          </ac:grpSpMkLst>
        </pc:grpChg>
        <pc:grpChg chg="del">
          <ac:chgData name="Hakima Laribi" userId="801ab3f2-b582-423d-95b6-cfe2c017ca7a" providerId="ADAL" clId="{E6033505-2725-4DC8-AEC9-E3E42E00A6AC}" dt="2024-12-04T14:48:35.280" v="1598" actId="478"/>
          <ac:grpSpMkLst>
            <pc:docMk/>
            <pc:sldMk cId="42235673" sldId="341"/>
            <ac:grpSpMk id="2075" creationId="{30FF13AF-1CA8-7CA5-6F12-439FD2360133}"/>
          </ac:grpSpMkLst>
        </pc:grpChg>
        <pc:picChg chg="del">
          <ac:chgData name="Hakima Laribi" userId="801ab3f2-b582-423d-95b6-cfe2c017ca7a" providerId="ADAL" clId="{E6033505-2725-4DC8-AEC9-E3E42E00A6AC}" dt="2024-12-04T14:48:35.280" v="1598" actId="478"/>
          <ac:picMkLst>
            <pc:docMk/>
            <pc:sldMk cId="42235673" sldId="341"/>
            <ac:picMk id="5" creationId="{A4907619-959C-9F9F-0A9E-6CDE08113171}"/>
          </ac:picMkLst>
        </pc:picChg>
        <pc:picChg chg="del">
          <ac:chgData name="Hakima Laribi" userId="801ab3f2-b582-423d-95b6-cfe2c017ca7a" providerId="ADAL" clId="{E6033505-2725-4DC8-AEC9-E3E42E00A6AC}" dt="2024-12-04T14:48:35.280" v="1598" actId="478"/>
          <ac:picMkLst>
            <pc:docMk/>
            <pc:sldMk cId="42235673" sldId="341"/>
            <ac:picMk id="6" creationId="{7686A359-1EAE-392E-6F58-89B67317CF59}"/>
          </ac:picMkLst>
        </pc:picChg>
        <pc:picChg chg="del">
          <ac:chgData name="Hakima Laribi" userId="801ab3f2-b582-423d-95b6-cfe2c017ca7a" providerId="ADAL" clId="{E6033505-2725-4DC8-AEC9-E3E42E00A6AC}" dt="2024-12-04T14:48:35.280" v="1598" actId="478"/>
          <ac:picMkLst>
            <pc:docMk/>
            <pc:sldMk cId="42235673" sldId="341"/>
            <ac:picMk id="7" creationId="{16AC0720-9DCF-2CEB-D9E4-D46C9F32D09D}"/>
          </ac:picMkLst>
        </pc:picChg>
        <pc:picChg chg="del">
          <ac:chgData name="Hakima Laribi" userId="801ab3f2-b582-423d-95b6-cfe2c017ca7a" providerId="ADAL" clId="{E6033505-2725-4DC8-AEC9-E3E42E00A6AC}" dt="2024-12-04T14:48:35.280" v="1598" actId="478"/>
          <ac:picMkLst>
            <pc:docMk/>
            <pc:sldMk cId="42235673" sldId="341"/>
            <ac:picMk id="8" creationId="{071AC45D-654B-5737-67E8-CBFC04637C81}"/>
          </ac:picMkLst>
        </pc:picChg>
        <pc:picChg chg="del">
          <ac:chgData name="Hakima Laribi" userId="801ab3f2-b582-423d-95b6-cfe2c017ca7a" providerId="ADAL" clId="{E6033505-2725-4DC8-AEC9-E3E42E00A6AC}" dt="2024-12-04T14:48:35.280" v="1598" actId="478"/>
          <ac:picMkLst>
            <pc:docMk/>
            <pc:sldMk cId="42235673" sldId="341"/>
            <ac:picMk id="9" creationId="{ED17D662-54DF-3B63-1563-CF8EEDD0E952}"/>
          </ac:picMkLst>
        </pc:picChg>
        <pc:picChg chg="del">
          <ac:chgData name="Hakima Laribi" userId="801ab3f2-b582-423d-95b6-cfe2c017ca7a" providerId="ADAL" clId="{E6033505-2725-4DC8-AEC9-E3E42E00A6AC}" dt="2024-12-04T14:48:35.280" v="1598" actId="478"/>
          <ac:picMkLst>
            <pc:docMk/>
            <pc:sldMk cId="42235673" sldId="341"/>
            <ac:picMk id="10" creationId="{88F30D04-946F-83D5-B78A-7DA343AD9989}"/>
          </ac:picMkLst>
        </pc:picChg>
        <pc:picChg chg="del">
          <ac:chgData name="Hakima Laribi" userId="801ab3f2-b582-423d-95b6-cfe2c017ca7a" providerId="ADAL" clId="{E6033505-2725-4DC8-AEC9-E3E42E00A6AC}" dt="2024-12-04T14:48:35.280" v="1598" actId="478"/>
          <ac:picMkLst>
            <pc:docMk/>
            <pc:sldMk cId="42235673" sldId="341"/>
            <ac:picMk id="11" creationId="{1C434D1A-9F0F-7F82-A954-1CE3DFB0E658}"/>
          </ac:picMkLst>
        </pc:picChg>
        <pc:picChg chg="del">
          <ac:chgData name="Hakima Laribi" userId="801ab3f2-b582-423d-95b6-cfe2c017ca7a" providerId="ADAL" clId="{E6033505-2725-4DC8-AEC9-E3E42E00A6AC}" dt="2024-12-04T14:48:35.280" v="1598" actId="478"/>
          <ac:picMkLst>
            <pc:docMk/>
            <pc:sldMk cId="42235673" sldId="341"/>
            <ac:picMk id="12" creationId="{85E371BB-4BFB-8EDA-240F-46CB339685B5}"/>
          </ac:picMkLst>
        </pc:picChg>
        <pc:picChg chg="add mod">
          <ac:chgData name="Hakima Laribi" userId="801ab3f2-b582-423d-95b6-cfe2c017ca7a" providerId="ADAL" clId="{E6033505-2725-4DC8-AEC9-E3E42E00A6AC}" dt="2024-12-04T14:51:26.610" v="1700" actId="1076"/>
          <ac:picMkLst>
            <pc:docMk/>
            <pc:sldMk cId="42235673" sldId="341"/>
            <ac:picMk id="33" creationId="{3D20E1AB-D79B-C7E6-5CFA-7B01945E47BE}"/>
          </ac:picMkLst>
        </pc:picChg>
        <pc:picChg chg="del">
          <ac:chgData name="Hakima Laribi" userId="801ab3f2-b582-423d-95b6-cfe2c017ca7a" providerId="ADAL" clId="{E6033505-2725-4DC8-AEC9-E3E42E00A6AC}" dt="2024-12-04T14:48:37.479" v="1599" actId="478"/>
          <ac:picMkLst>
            <pc:docMk/>
            <pc:sldMk cId="42235673" sldId="341"/>
            <ac:picMk id="42" creationId="{B35CD66B-478B-B668-39E7-646CE1439CA8}"/>
          </ac:picMkLst>
        </pc:picChg>
      </pc:sldChg>
      <pc:sldChg chg="addSp delSp modSp add mod">
        <pc:chgData name="Hakima Laribi" userId="801ab3f2-b582-423d-95b6-cfe2c017ca7a" providerId="ADAL" clId="{E6033505-2725-4DC8-AEC9-E3E42E00A6AC}" dt="2024-12-04T16:58:42.461" v="2239" actId="688"/>
        <pc:sldMkLst>
          <pc:docMk/>
          <pc:sldMk cId="3040291978" sldId="342"/>
        </pc:sldMkLst>
        <pc:spChg chg="ord">
          <ac:chgData name="Hakima Laribi" userId="801ab3f2-b582-423d-95b6-cfe2c017ca7a" providerId="ADAL" clId="{E6033505-2725-4DC8-AEC9-E3E42E00A6AC}" dt="2024-12-04T14:52:56.396" v="1739" actId="166"/>
          <ac:spMkLst>
            <pc:docMk/>
            <pc:sldMk cId="3040291978" sldId="342"/>
            <ac:spMk id="2" creationId="{7632FE86-992B-6946-A8AA-EDDA67DB3303}"/>
          </ac:spMkLst>
        </pc:spChg>
        <pc:spChg chg="mod">
          <ac:chgData name="Hakima Laribi" userId="801ab3f2-b582-423d-95b6-cfe2c017ca7a" providerId="ADAL" clId="{E6033505-2725-4DC8-AEC9-E3E42E00A6AC}" dt="2024-12-04T14:52:52.102" v="1738" actId="166"/>
          <ac:spMkLst>
            <pc:docMk/>
            <pc:sldMk cId="3040291978" sldId="342"/>
            <ac:spMk id="4" creationId="{7E12CDF9-087E-11A4-4FFC-FA8AAAAB1093}"/>
          </ac:spMkLst>
        </pc:spChg>
        <pc:spChg chg="mod">
          <ac:chgData name="Hakima Laribi" userId="801ab3f2-b582-423d-95b6-cfe2c017ca7a" providerId="ADAL" clId="{E6033505-2725-4DC8-AEC9-E3E42E00A6AC}" dt="2024-12-04T14:55:59.894" v="1818" actId="207"/>
          <ac:spMkLst>
            <pc:docMk/>
            <pc:sldMk cId="3040291978" sldId="342"/>
            <ac:spMk id="34" creationId="{8C1125B8-4B49-FC04-5A4C-89DD5D66441E}"/>
          </ac:spMkLst>
        </pc:spChg>
        <pc:picChg chg="add mod">
          <ac:chgData name="Hakima Laribi" userId="801ab3f2-b582-423d-95b6-cfe2c017ca7a" providerId="ADAL" clId="{E6033505-2725-4DC8-AEC9-E3E42E00A6AC}" dt="2024-12-04T16:58:42.461" v="2239" actId="688"/>
          <ac:picMkLst>
            <pc:docMk/>
            <pc:sldMk cId="3040291978" sldId="342"/>
            <ac:picMk id="6" creationId="{2DBA45F7-E804-C828-3232-E5335E645722}"/>
          </ac:picMkLst>
        </pc:picChg>
        <pc:picChg chg="del">
          <ac:chgData name="Hakima Laribi" userId="801ab3f2-b582-423d-95b6-cfe2c017ca7a" providerId="ADAL" clId="{E6033505-2725-4DC8-AEC9-E3E42E00A6AC}" dt="2024-12-04T14:52:01.511" v="1732" actId="478"/>
          <ac:picMkLst>
            <pc:docMk/>
            <pc:sldMk cId="3040291978" sldId="342"/>
            <ac:picMk id="33" creationId="{3D20E1AB-D79B-C7E6-5CFA-7B01945E47BE}"/>
          </ac:picMkLst>
        </pc:picChg>
      </pc:sldChg>
      <pc:sldChg chg="modSp add mod">
        <pc:chgData name="Hakima Laribi" userId="801ab3f2-b582-423d-95b6-cfe2c017ca7a" providerId="ADAL" clId="{E6033505-2725-4DC8-AEC9-E3E42E00A6AC}" dt="2024-12-04T14:55:55.763" v="1817" actId="207"/>
        <pc:sldMkLst>
          <pc:docMk/>
          <pc:sldMk cId="1271110482" sldId="343"/>
        </pc:sldMkLst>
        <pc:spChg chg="mod">
          <ac:chgData name="Hakima Laribi" userId="801ab3f2-b582-423d-95b6-cfe2c017ca7a" providerId="ADAL" clId="{E6033505-2725-4DC8-AEC9-E3E42E00A6AC}" dt="2024-12-04T14:55:55.763" v="1817" actId="207"/>
          <ac:spMkLst>
            <pc:docMk/>
            <pc:sldMk cId="1271110482" sldId="343"/>
            <ac:spMk id="34" creationId="{8C1125B8-4B49-FC04-5A4C-89DD5D66441E}"/>
          </ac:spMkLst>
        </pc:spChg>
        <pc:picChg chg="mod">
          <ac:chgData name="Hakima Laribi" userId="801ab3f2-b582-423d-95b6-cfe2c017ca7a" providerId="ADAL" clId="{E6033505-2725-4DC8-AEC9-E3E42E00A6AC}" dt="2024-12-04T14:54:21.678" v="1766" actId="14826"/>
          <ac:picMkLst>
            <pc:docMk/>
            <pc:sldMk cId="1271110482" sldId="343"/>
            <ac:picMk id="6" creationId="{2DBA45F7-E804-C828-3232-E5335E645722}"/>
          </ac:picMkLst>
        </pc:picChg>
      </pc:sldChg>
      <pc:sldChg chg="addSp modSp add mod">
        <pc:chgData name="Hakima Laribi" userId="801ab3f2-b582-423d-95b6-cfe2c017ca7a" providerId="ADAL" clId="{E6033505-2725-4DC8-AEC9-E3E42E00A6AC}" dt="2024-12-04T17:19:46.946" v="2329" actId="1076"/>
        <pc:sldMkLst>
          <pc:docMk/>
          <pc:sldMk cId="3065784357" sldId="344"/>
        </pc:sldMkLst>
        <pc:spChg chg="mod">
          <ac:chgData name="Hakima Laribi" userId="801ab3f2-b582-423d-95b6-cfe2c017ca7a" providerId="ADAL" clId="{E6033505-2725-4DC8-AEC9-E3E42E00A6AC}" dt="2024-12-04T14:59:42.326" v="2002" actId="166"/>
          <ac:spMkLst>
            <pc:docMk/>
            <pc:sldMk cId="3065784357" sldId="344"/>
            <ac:spMk id="4" creationId="{7E12CDF9-087E-11A4-4FFC-FA8AAAAB1093}"/>
          </ac:spMkLst>
        </pc:spChg>
        <pc:spChg chg="mod">
          <ac:chgData name="Hakima Laribi" userId="801ab3f2-b582-423d-95b6-cfe2c017ca7a" providerId="ADAL" clId="{E6033505-2725-4DC8-AEC9-E3E42E00A6AC}" dt="2024-12-04T17:19:46.946" v="2329" actId="1076"/>
          <ac:spMkLst>
            <pc:docMk/>
            <pc:sldMk cId="3065784357" sldId="344"/>
            <ac:spMk id="34" creationId="{8C1125B8-4B49-FC04-5A4C-89DD5D66441E}"/>
          </ac:spMkLst>
        </pc:spChg>
        <pc:picChg chg="add mod">
          <ac:chgData name="Hakima Laribi" userId="801ab3f2-b582-423d-95b6-cfe2c017ca7a" providerId="ADAL" clId="{E6033505-2725-4DC8-AEC9-E3E42E00A6AC}" dt="2024-12-04T17:18:47.191" v="2321" actId="14826"/>
          <ac:picMkLst>
            <pc:docMk/>
            <pc:sldMk cId="3065784357" sldId="344"/>
            <ac:picMk id="5" creationId="{71C4FED6-8A0D-4933-E9BA-B752DE5E6CCD}"/>
          </ac:picMkLst>
        </pc:picChg>
        <pc:picChg chg="mod">
          <ac:chgData name="Hakima Laribi" userId="801ab3f2-b582-423d-95b6-cfe2c017ca7a" providerId="ADAL" clId="{E6033505-2725-4DC8-AEC9-E3E42E00A6AC}" dt="2024-12-04T17:19:40.778" v="2328" actId="1037"/>
          <ac:picMkLst>
            <pc:docMk/>
            <pc:sldMk cId="3065784357" sldId="344"/>
            <ac:picMk id="6" creationId="{2DBA45F7-E804-C828-3232-E5335E645722}"/>
          </ac:picMkLst>
        </pc:picChg>
      </pc:sldChg>
      <pc:sldChg chg="addSp delSp modSp add mod">
        <pc:chgData name="Hakima Laribi" userId="801ab3f2-b582-423d-95b6-cfe2c017ca7a" providerId="ADAL" clId="{E6033505-2725-4DC8-AEC9-E3E42E00A6AC}" dt="2024-12-04T17:01:16.887" v="2275"/>
        <pc:sldMkLst>
          <pc:docMk/>
          <pc:sldMk cId="701545477" sldId="345"/>
        </pc:sldMkLst>
        <pc:spChg chg="mod">
          <ac:chgData name="Hakima Laribi" userId="801ab3f2-b582-423d-95b6-cfe2c017ca7a" providerId="ADAL" clId="{E6033505-2725-4DC8-AEC9-E3E42E00A6AC}" dt="2024-12-04T17:01:16.887" v="2275"/>
          <ac:spMkLst>
            <pc:docMk/>
            <pc:sldMk cId="701545477" sldId="345"/>
            <ac:spMk id="4" creationId="{7E12CDF9-087E-11A4-4FFC-FA8AAAAB1093}"/>
          </ac:spMkLst>
        </pc:spChg>
        <pc:spChg chg="add mod">
          <ac:chgData name="Hakima Laribi" userId="801ab3f2-b582-423d-95b6-cfe2c017ca7a" providerId="ADAL" clId="{E6033505-2725-4DC8-AEC9-E3E42E00A6AC}" dt="2024-12-04T16:56:44.878" v="2229" actId="1076"/>
          <ac:spMkLst>
            <pc:docMk/>
            <pc:sldMk cId="701545477" sldId="345"/>
            <ac:spMk id="9" creationId="{42A64ED7-0A4C-A69D-E7F4-A050F7F7D88E}"/>
          </ac:spMkLst>
        </pc:spChg>
        <pc:spChg chg="add mod">
          <ac:chgData name="Hakima Laribi" userId="801ab3f2-b582-423d-95b6-cfe2c017ca7a" providerId="ADAL" clId="{E6033505-2725-4DC8-AEC9-E3E42E00A6AC}" dt="2024-12-04T16:56:53.131" v="2233" actId="1076"/>
          <ac:spMkLst>
            <pc:docMk/>
            <pc:sldMk cId="701545477" sldId="345"/>
            <ac:spMk id="12" creationId="{11C52EDA-740A-78F4-84CC-1CD19B6F67FD}"/>
          </ac:spMkLst>
        </pc:spChg>
        <pc:spChg chg="add mod">
          <ac:chgData name="Hakima Laribi" userId="801ab3f2-b582-423d-95b6-cfe2c017ca7a" providerId="ADAL" clId="{E6033505-2725-4DC8-AEC9-E3E42E00A6AC}" dt="2024-12-04T16:56:59.582" v="2235" actId="1076"/>
          <ac:spMkLst>
            <pc:docMk/>
            <pc:sldMk cId="701545477" sldId="345"/>
            <ac:spMk id="21" creationId="{1A63960A-0911-B1B7-84E3-1CC87392FD1D}"/>
          </ac:spMkLst>
        </pc:spChg>
        <pc:spChg chg="add mod">
          <ac:chgData name="Hakima Laribi" userId="801ab3f2-b582-423d-95b6-cfe2c017ca7a" providerId="ADAL" clId="{E6033505-2725-4DC8-AEC9-E3E42E00A6AC}" dt="2024-12-04T16:57:04.958" v="2236" actId="2710"/>
          <ac:spMkLst>
            <pc:docMk/>
            <pc:sldMk cId="701545477" sldId="345"/>
            <ac:spMk id="22" creationId="{41C54FD6-CC53-D3A4-17F0-8435913487B8}"/>
          </ac:spMkLst>
        </pc:spChg>
        <pc:spChg chg="del">
          <ac:chgData name="Hakima Laribi" userId="801ab3f2-b582-423d-95b6-cfe2c017ca7a" providerId="ADAL" clId="{E6033505-2725-4DC8-AEC9-E3E42E00A6AC}" dt="2024-12-04T14:59:33.876" v="2000" actId="478"/>
          <ac:spMkLst>
            <pc:docMk/>
            <pc:sldMk cId="701545477" sldId="345"/>
            <ac:spMk id="34" creationId="{8C1125B8-4B49-FC04-5A4C-89DD5D66441E}"/>
          </ac:spMkLst>
        </pc:spChg>
        <pc:picChg chg="del">
          <ac:chgData name="Hakima Laribi" userId="801ab3f2-b582-423d-95b6-cfe2c017ca7a" providerId="ADAL" clId="{E6033505-2725-4DC8-AEC9-E3E42E00A6AC}" dt="2024-12-04T14:59:34.819" v="2001" actId="478"/>
          <ac:picMkLst>
            <pc:docMk/>
            <pc:sldMk cId="701545477" sldId="345"/>
            <ac:picMk id="5" creationId="{71C4FED6-8A0D-4933-E9BA-B752DE5E6CCD}"/>
          </ac:picMkLst>
        </pc:picChg>
        <pc:picChg chg="del">
          <ac:chgData name="Hakima Laribi" userId="801ab3f2-b582-423d-95b6-cfe2c017ca7a" providerId="ADAL" clId="{E6033505-2725-4DC8-AEC9-E3E42E00A6AC}" dt="2024-12-04T14:59:32.129" v="1999" actId="478"/>
          <ac:picMkLst>
            <pc:docMk/>
            <pc:sldMk cId="701545477" sldId="345"/>
            <ac:picMk id="6" creationId="{2DBA45F7-E804-C828-3232-E5335E645722}"/>
          </ac:picMkLst>
        </pc:picChg>
        <pc:picChg chg="add mod">
          <ac:chgData name="Hakima Laribi" userId="801ab3f2-b582-423d-95b6-cfe2c017ca7a" providerId="ADAL" clId="{E6033505-2725-4DC8-AEC9-E3E42E00A6AC}" dt="2024-12-04T16:56:41.837" v="2228" actId="14100"/>
          <ac:picMkLst>
            <pc:docMk/>
            <pc:sldMk cId="701545477" sldId="345"/>
            <ac:picMk id="8" creationId="{D69CD9AE-2773-36BF-460A-1DFB86880DE0}"/>
          </ac:picMkLst>
        </pc:picChg>
        <pc:picChg chg="add mod">
          <ac:chgData name="Hakima Laribi" userId="801ab3f2-b582-423d-95b6-cfe2c017ca7a" providerId="ADAL" clId="{E6033505-2725-4DC8-AEC9-E3E42E00A6AC}" dt="2024-12-04T16:56:50.610" v="2232" actId="1076"/>
          <ac:picMkLst>
            <pc:docMk/>
            <pc:sldMk cId="701545477" sldId="345"/>
            <ac:picMk id="11" creationId="{D6E78DF2-BED4-8F7B-4E8B-D53110319094}"/>
          </ac:picMkLst>
        </pc:picChg>
        <pc:picChg chg="add del mod">
          <ac:chgData name="Hakima Laribi" userId="801ab3f2-b582-423d-95b6-cfe2c017ca7a" providerId="ADAL" clId="{E6033505-2725-4DC8-AEC9-E3E42E00A6AC}" dt="2024-12-04T15:46:44.496" v="2146" actId="478"/>
          <ac:picMkLst>
            <pc:docMk/>
            <pc:sldMk cId="701545477" sldId="345"/>
            <ac:picMk id="14" creationId="{480B7C81-2D40-8276-EACD-19D7CF3104B5}"/>
          </ac:picMkLst>
        </pc:picChg>
        <pc:picChg chg="add del">
          <ac:chgData name="Hakima Laribi" userId="801ab3f2-b582-423d-95b6-cfe2c017ca7a" providerId="ADAL" clId="{E6033505-2725-4DC8-AEC9-E3E42E00A6AC}" dt="2024-12-04T15:46:54.887" v="2148" actId="478"/>
          <ac:picMkLst>
            <pc:docMk/>
            <pc:sldMk cId="701545477" sldId="345"/>
            <ac:picMk id="16" creationId="{F7B20925-105D-56AA-8F0A-6F07710BEF33}"/>
          </ac:picMkLst>
        </pc:picChg>
        <pc:picChg chg="add del mod modCrop">
          <ac:chgData name="Hakima Laribi" userId="801ab3f2-b582-423d-95b6-cfe2c017ca7a" providerId="ADAL" clId="{E6033505-2725-4DC8-AEC9-E3E42E00A6AC}" dt="2024-12-04T15:47:35.824" v="2153" actId="478"/>
          <ac:picMkLst>
            <pc:docMk/>
            <pc:sldMk cId="701545477" sldId="345"/>
            <ac:picMk id="18" creationId="{67AE41DE-0D3B-864F-FA8D-1D5BA902BBAF}"/>
          </ac:picMkLst>
        </pc:picChg>
        <pc:picChg chg="add mod modCrop">
          <ac:chgData name="Hakima Laribi" userId="801ab3f2-b582-423d-95b6-cfe2c017ca7a" providerId="ADAL" clId="{E6033505-2725-4DC8-AEC9-E3E42E00A6AC}" dt="2024-12-04T16:56:55.271" v="2234" actId="1076"/>
          <ac:picMkLst>
            <pc:docMk/>
            <pc:sldMk cId="701545477" sldId="345"/>
            <ac:picMk id="20" creationId="{40CFC824-B0B3-E20D-CAA2-CAD8A3552A2B}"/>
          </ac:picMkLst>
        </pc:picChg>
      </pc:sldChg>
      <pc:sldChg chg="addSp delSp modSp add mod">
        <pc:chgData name="Hakima Laribi" userId="801ab3f2-b582-423d-95b6-cfe2c017ca7a" providerId="ADAL" clId="{E6033505-2725-4DC8-AEC9-E3E42E00A6AC}" dt="2024-12-04T17:26:43.751" v="2591" actId="1076"/>
        <pc:sldMkLst>
          <pc:docMk/>
          <pc:sldMk cId="744704917" sldId="346"/>
        </pc:sldMkLst>
        <pc:spChg chg="del">
          <ac:chgData name="Hakima Laribi" userId="801ab3f2-b582-423d-95b6-cfe2c017ca7a" providerId="ADAL" clId="{E6033505-2725-4DC8-AEC9-E3E42E00A6AC}" dt="2024-12-04T16:58:55.872" v="2243" actId="478"/>
          <ac:spMkLst>
            <pc:docMk/>
            <pc:sldMk cId="744704917" sldId="346"/>
            <ac:spMk id="4" creationId="{7E12CDF9-087E-11A4-4FFC-FA8AAAAB1093}"/>
          </ac:spMkLst>
        </pc:spChg>
        <pc:spChg chg="add mod">
          <ac:chgData name="Hakima Laribi" userId="801ab3f2-b582-423d-95b6-cfe2c017ca7a" providerId="ADAL" clId="{E6033505-2725-4DC8-AEC9-E3E42E00A6AC}" dt="2024-12-04T17:26:01.791" v="2581" actId="1035"/>
          <ac:spMkLst>
            <pc:docMk/>
            <pc:sldMk cId="744704917" sldId="346"/>
            <ac:spMk id="7" creationId="{DB735B96-5406-BC75-4198-9E4CC699BC87}"/>
          </ac:spMkLst>
        </pc:spChg>
        <pc:spChg chg="del">
          <ac:chgData name="Hakima Laribi" userId="801ab3f2-b582-423d-95b6-cfe2c017ca7a" providerId="ADAL" clId="{E6033505-2725-4DC8-AEC9-E3E42E00A6AC}" dt="2024-12-04T16:58:51.129" v="2240" actId="478"/>
          <ac:spMkLst>
            <pc:docMk/>
            <pc:sldMk cId="744704917" sldId="346"/>
            <ac:spMk id="9" creationId="{42A64ED7-0A4C-A69D-E7F4-A050F7F7D88E}"/>
          </ac:spMkLst>
        </pc:spChg>
        <pc:spChg chg="del">
          <ac:chgData name="Hakima Laribi" userId="801ab3f2-b582-423d-95b6-cfe2c017ca7a" providerId="ADAL" clId="{E6033505-2725-4DC8-AEC9-E3E42E00A6AC}" dt="2024-12-04T16:58:51.129" v="2240" actId="478"/>
          <ac:spMkLst>
            <pc:docMk/>
            <pc:sldMk cId="744704917" sldId="346"/>
            <ac:spMk id="12" creationId="{11C52EDA-740A-78F4-84CC-1CD19B6F67FD}"/>
          </ac:spMkLst>
        </pc:spChg>
        <pc:spChg chg="add mod">
          <ac:chgData name="Hakima Laribi" userId="801ab3f2-b582-423d-95b6-cfe2c017ca7a" providerId="ADAL" clId="{E6033505-2725-4DC8-AEC9-E3E42E00A6AC}" dt="2024-12-04T17:26:01.791" v="2581" actId="1035"/>
          <ac:spMkLst>
            <pc:docMk/>
            <pc:sldMk cId="744704917" sldId="346"/>
            <ac:spMk id="14" creationId="{1A903746-1F7D-A50E-C7C3-E77A2A5429CA}"/>
          </ac:spMkLst>
        </pc:spChg>
        <pc:spChg chg="add mod">
          <ac:chgData name="Hakima Laribi" userId="801ab3f2-b582-423d-95b6-cfe2c017ca7a" providerId="ADAL" clId="{E6033505-2725-4DC8-AEC9-E3E42E00A6AC}" dt="2024-12-04T17:26:43.751" v="2591" actId="1076"/>
          <ac:spMkLst>
            <pc:docMk/>
            <pc:sldMk cId="744704917" sldId="346"/>
            <ac:spMk id="15" creationId="{15F1D978-D769-A2BE-7C38-6D53588C6E86}"/>
          </ac:spMkLst>
        </pc:spChg>
        <pc:spChg chg="del">
          <ac:chgData name="Hakima Laribi" userId="801ab3f2-b582-423d-95b6-cfe2c017ca7a" providerId="ADAL" clId="{E6033505-2725-4DC8-AEC9-E3E42E00A6AC}" dt="2024-12-04T16:58:51.129" v="2240" actId="478"/>
          <ac:spMkLst>
            <pc:docMk/>
            <pc:sldMk cId="744704917" sldId="346"/>
            <ac:spMk id="21" creationId="{1A63960A-0911-B1B7-84E3-1CC87392FD1D}"/>
          </ac:spMkLst>
        </pc:spChg>
        <pc:spChg chg="del">
          <ac:chgData name="Hakima Laribi" userId="801ab3f2-b582-423d-95b6-cfe2c017ca7a" providerId="ADAL" clId="{E6033505-2725-4DC8-AEC9-E3E42E00A6AC}" dt="2024-12-04T16:58:53.900" v="2242" actId="478"/>
          <ac:spMkLst>
            <pc:docMk/>
            <pc:sldMk cId="744704917" sldId="346"/>
            <ac:spMk id="22" creationId="{41C54FD6-CC53-D3A4-17F0-8435913487B8}"/>
          </ac:spMkLst>
        </pc:spChg>
        <pc:picChg chg="add mod">
          <ac:chgData name="Hakima Laribi" userId="801ab3f2-b582-423d-95b6-cfe2c017ca7a" providerId="ADAL" clId="{E6033505-2725-4DC8-AEC9-E3E42E00A6AC}" dt="2024-12-04T17:26:01.791" v="2581" actId="1035"/>
          <ac:picMkLst>
            <pc:docMk/>
            <pc:sldMk cId="744704917" sldId="346"/>
            <ac:picMk id="6" creationId="{ACF2F1C7-E50E-8655-FE71-94ECE0988799}"/>
          </ac:picMkLst>
        </pc:picChg>
        <pc:picChg chg="del">
          <ac:chgData name="Hakima Laribi" userId="801ab3f2-b582-423d-95b6-cfe2c017ca7a" providerId="ADAL" clId="{E6033505-2725-4DC8-AEC9-E3E42E00A6AC}" dt="2024-12-04T16:58:51.129" v="2240" actId="478"/>
          <ac:picMkLst>
            <pc:docMk/>
            <pc:sldMk cId="744704917" sldId="346"/>
            <ac:picMk id="8" creationId="{D69CD9AE-2773-36BF-460A-1DFB86880DE0}"/>
          </ac:picMkLst>
        </pc:picChg>
        <pc:picChg chg="del">
          <ac:chgData name="Hakima Laribi" userId="801ab3f2-b582-423d-95b6-cfe2c017ca7a" providerId="ADAL" clId="{E6033505-2725-4DC8-AEC9-E3E42E00A6AC}" dt="2024-12-04T16:58:51.129" v="2240" actId="478"/>
          <ac:picMkLst>
            <pc:docMk/>
            <pc:sldMk cId="744704917" sldId="346"/>
            <ac:picMk id="11" creationId="{D6E78DF2-BED4-8F7B-4E8B-D53110319094}"/>
          </ac:picMkLst>
        </pc:picChg>
        <pc:picChg chg="add mod">
          <ac:chgData name="Hakima Laribi" userId="801ab3f2-b582-423d-95b6-cfe2c017ca7a" providerId="ADAL" clId="{E6033505-2725-4DC8-AEC9-E3E42E00A6AC}" dt="2024-12-04T17:26:01.791" v="2581" actId="1035"/>
          <ac:picMkLst>
            <pc:docMk/>
            <pc:sldMk cId="744704917" sldId="346"/>
            <ac:picMk id="13" creationId="{FD45A463-ABA7-53C4-B5A8-2E7D7EFCEFAD}"/>
          </ac:picMkLst>
        </pc:picChg>
        <pc:picChg chg="del">
          <ac:chgData name="Hakima Laribi" userId="801ab3f2-b582-423d-95b6-cfe2c017ca7a" providerId="ADAL" clId="{E6033505-2725-4DC8-AEC9-E3E42E00A6AC}" dt="2024-12-04T16:58:52.197" v="2241" actId="478"/>
          <ac:picMkLst>
            <pc:docMk/>
            <pc:sldMk cId="744704917" sldId="346"/>
            <ac:picMk id="20" creationId="{40CFC824-B0B3-E20D-CAA2-CAD8A3552A2B}"/>
          </ac:picMkLst>
        </pc:picChg>
      </pc:sldChg>
      <pc:sldChg chg="addSp delSp modSp add mod">
        <pc:chgData name="Hakima Laribi" userId="801ab3f2-b582-423d-95b6-cfe2c017ca7a" providerId="ADAL" clId="{E6033505-2725-4DC8-AEC9-E3E42E00A6AC}" dt="2024-12-04T17:25:39.729" v="2574" actId="20577"/>
        <pc:sldMkLst>
          <pc:docMk/>
          <pc:sldMk cId="2387264796" sldId="347"/>
        </pc:sldMkLst>
        <pc:spChg chg="mod">
          <ac:chgData name="Hakima Laribi" userId="801ab3f2-b582-423d-95b6-cfe2c017ca7a" providerId="ADAL" clId="{E6033505-2725-4DC8-AEC9-E3E42E00A6AC}" dt="2024-12-04T17:25:39.729" v="2574" actId="20577"/>
          <ac:spMkLst>
            <pc:docMk/>
            <pc:sldMk cId="2387264796" sldId="347"/>
            <ac:spMk id="4" creationId="{7E12CDF9-087E-11A4-4FFC-FA8AAAAB1093}"/>
          </ac:spMkLst>
        </pc:spChg>
        <pc:spChg chg="add mod">
          <ac:chgData name="Hakima Laribi" userId="801ab3f2-b582-423d-95b6-cfe2c017ca7a" providerId="ADAL" clId="{E6033505-2725-4DC8-AEC9-E3E42E00A6AC}" dt="2024-12-04T17:22:59.889" v="2512" actId="1076"/>
          <ac:spMkLst>
            <pc:docMk/>
            <pc:sldMk cId="2387264796" sldId="347"/>
            <ac:spMk id="7" creationId="{38795B51-5DBA-3E31-AC03-56B5E9CDB399}"/>
          </ac:spMkLst>
        </pc:spChg>
        <pc:spChg chg="add mod">
          <ac:chgData name="Hakima Laribi" userId="801ab3f2-b582-423d-95b6-cfe2c017ca7a" providerId="ADAL" clId="{E6033505-2725-4DC8-AEC9-E3E42E00A6AC}" dt="2024-12-04T17:23:13.108" v="2515" actId="1076"/>
          <ac:spMkLst>
            <pc:docMk/>
            <pc:sldMk cId="2387264796" sldId="347"/>
            <ac:spMk id="8" creationId="{6F7BBA18-9A8D-8055-5F43-A9568AC089F7}"/>
          </ac:spMkLst>
        </pc:spChg>
        <pc:spChg chg="add mod">
          <ac:chgData name="Hakima Laribi" userId="801ab3f2-b582-423d-95b6-cfe2c017ca7a" providerId="ADAL" clId="{E6033505-2725-4DC8-AEC9-E3E42E00A6AC}" dt="2024-12-04T17:23:21.496" v="2517" actId="1076"/>
          <ac:spMkLst>
            <pc:docMk/>
            <pc:sldMk cId="2387264796" sldId="347"/>
            <ac:spMk id="9" creationId="{E01731E4-2152-F6C8-C361-9FEC3AEE39EA}"/>
          </ac:spMkLst>
        </pc:spChg>
        <pc:spChg chg="add mod">
          <ac:chgData name="Hakima Laribi" userId="801ab3f2-b582-423d-95b6-cfe2c017ca7a" providerId="ADAL" clId="{E6033505-2725-4DC8-AEC9-E3E42E00A6AC}" dt="2024-12-04T17:23:31.613" v="2519" actId="1076"/>
          <ac:spMkLst>
            <pc:docMk/>
            <pc:sldMk cId="2387264796" sldId="347"/>
            <ac:spMk id="10" creationId="{9CA58FE3-971D-FE24-7BB6-C11A13B94989}"/>
          </ac:spMkLst>
        </pc:spChg>
        <pc:spChg chg="del">
          <ac:chgData name="Hakima Laribi" userId="801ab3f2-b582-423d-95b6-cfe2c017ca7a" providerId="ADAL" clId="{E6033505-2725-4DC8-AEC9-E3E42E00A6AC}" dt="2024-12-04T17:21:11.757" v="2331" actId="478"/>
          <ac:spMkLst>
            <pc:docMk/>
            <pc:sldMk cId="2387264796" sldId="347"/>
            <ac:spMk id="34" creationId="{8C1125B8-4B49-FC04-5A4C-89DD5D66441E}"/>
          </ac:spMkLst>
        </pc:spChg>
        <pc:picChg chg="del">
          <ac:chgData name="Hakima Laribi" userId="801ab3f2-b582-423d-95b6-cfe2c017ca7a" providerId="ADAL" clId="{E6033505-2725-4DC8-AEC9-E3E42E00A6AC}" dt="2024-12-04T17:21:13.006" v="2332" actId="478"/>
          <ac:picMkLst>
            <pc:docMk/>
            <pc:sldMk cId="2387264796" sldId="347"/>
            <ac:picMk id="5" creationId="{71C4FED6-8A0D-4933-E9BA-B752DE5E6CCD}"/>
          </ac:picMkLst>
        </pc:picChg>
        <pc:picChg chg="del">
          <ac:chgData name="Hakima Laribi" userId="801ab3f2-b582-423d-95b6-cfe2c017ca7a" providerId="ADAL" clId="{E6033505-2725-4DC8-AEC9-E3E42E00A6AC}" dt="2024-12-04T17:21:11.757" v="2331" actId="478"/>
          <ac:picMkLst>
            <pc:docMk/>
            <pc:sldMk cId="2387264796" sldId="347"/>
            <ac:picMk id="6" creationId="{2DBA45F7-E804-C828-3232-E5335E645722}"/>
          </ac:picMkLst>
        </pc:picChg>
      </pc:sldChg>
      <pc:sldChg chg="addSp delSp modSp add mod">
        <pc:chgData name="Hakima Laribi" userId="801ab3f2-b582-423d-95b6-cfe2c017ca7a" providerId="ADAL" clId="{E6033505-2725-4DC8-AEC9-E3E42E00A6AC}" dt="2024-12-04T17:37:35.818" v="2704" actId="14100"/>
        <pc:sldMkLst>
          <pc:docMk/>
          <pc:sldMk cId="4000351516" sldId="348"/>
        </pc:sldMkLst>
        <pc:spChg chg="mod">
          <ac:chgData name="Hakima Laribi" userId="801ab3f2-b582-423d-95b6-cfe2c017ca7a" providerId="ADAL" clId="{E6033505-2725-4DC8-AEC9-E3E42E00A6AC}" dt="2024-12-04T17:33:29.259" v="2651" actId="1076"/>
          <ac:spMkLst>
            <pc:docMk/>
            <pc:sldMk cId="4000351516" sldId="348"/>
            <ac:spMk id="2" creationId="{7632FE86-992B-6946-A8AA-EDDA67DB3303}"/>
          </ac:spMkLst>
        </pc:spChg>
        <pc:spChg chg="add mod">
          <ac:chgData name="Hakima Laribi" userId="801ab3f2-b582-423d-95b6-cfe2c017ca7a" providerId="ADAL" clId="{E6033505-2725-4DC8-AEC9-E3E42E00A6AC}" dt="2024-12-04T17:37:35.818" v="2704" actId="14100"/>
          <ac:spMkLst>
            <pc:docMk/>
            <pc:sldMk cId="4000351516" sldId="348"/>
            <ac:spMk id="4" creationId="{15F76398-2E93-E4B4-DE4C-ADE86D2EED90}"/>
          </ac:spMkLst>
        </pc:spChg>
        <pc:spChg chg="del">
          <ac:chgData name="Hakima Laribi" userId="801ab3f2-b582-423d-95b6-cfe2c017ca7a" providerId="ADAL" clId="{E6033505-2725-4DC8-AEC9-E3E42E00A6AC}" dt="2024-12-04T17:28:17.529" v="2616" actId="478"/>
          <ac:spMkLst>
            <pc:docMk/>
            <pc:sldMk cId="4000351516" sldId="348"/>
            <ac:spMk id="7" creationId="{DB735B96-5406-BC75-4198-9E4CC699BC87}"/>
          </ac:spMkLst>
        </pc:spChg>
        <pc:spChg chg="del">
          <ac:chgData name="Hakima Laribi" userId="801ab3f2-b582-423d-95b6-cfe2c017ca7a" providerId="ADAL" clId="{E6033505-2725-4DC8-AEC9-E3E42E00A6AC}" dt="2024-12-04T17:28:12.296" v="2615" actId="478"/>
          <ac:spMkLst>
            <pc:docMk/>
            <pc:sldMk cId="4000351516" sldId="348"/>
            <ac:spMk id="14" creationId="{1A903746-1F7D-A50E-C7C3-E77A2A5429CA}"/>
          </ac:spMkLst>
        </pc:spChg>
        <pc:spChg chg="del">
          <ac:chgData name="Hakima Laribi" userId="801ab3f2-b582-423d-95b6-cfe2c017ca7a" providerId="ADAL" clId="{E6033505-2725-4DC8-AEC9-E3E42E00A6AC}" dt="2024-12-04T17:28:28.308" v="2617" actId="478"/>
          <ac:spMkLst>
            <pc:docMk/>
            <pc:sldMk cId="4000351516" sldId="348"/>
            <ac:spMk id="15" creationId="{15F1D978-D769-A2BE-7C38-6D53588C6E86}"/>
          </ac:spMkLst>
        </pc:spChg>
        <pc:picChg chg="del">
          <ac:chgData name="Hakima Laribi" userId="801ab3f2-b582-423d-95b6-cfe2c017ca7a" providerId="ADAL" clId="{E6033505-2725-4DC8-AEC9-E3E42E00A6AC}" dt="2024-12-04T17:28:03.384" v="2594" actId="478"/>
          <ac:picMkLst>
            <pc:docMk/>
            <pc:sldMk cId="4000351516" sldId="348"/>
            <ac:picMk id="6" creationId="{ACF2F1C7-E50E-8655-FE71-94ECE0988799}"/>
          </ac:picMkLst>
        </pc:picChg>
        <pc:picChg chg="del">
          <ac:chgData name="Hakima Laribi" userId="801ab3f2-b582-423d-95b6-cfe2c017ca7a" providerId="ADAL" clId="{E6033505-2725-4DC8-AEC9-E3E42E00A6AC}" dt="2024-12-04T17:28:02.287" v="2593" actId="478"/>
          <ac:picMkLst>
            <pc:docMk/>
            <pc:sldMk cId="4000351516" sldId="348"/>
            <ac:picMk id="13" creationId="{FD45A463-ABA7-53C4-B5A8-2E7D7EFCEFAD}"/>
          </ac:picMkLst>
        </pc:picChg>
      </pc:sldChg>
      <pc:sldChg chg="modSp add mod">
        <pc:chgData name="Hakima Laribi" userId="801ab3f2-b582-423d-95b6-cfe2c017ca7a" providerId="ADAL" clId="{E6033505-2725-4DC8-AEC9-E3E42E00A6AC}" dt="2024-12-04T17:37:45.172" v="2705" actId="1076"/>
        <pc:sldMkLst>
          <pc:docMk/>
          <pc:sldMk cId="3305861286" sldId="349"/>
        </pc:sldMkLst>
        <pc:spChg chg="mod">
          <ac:chgData name="Hakima Laribi" userId="801ab3f2-b582-423d-95b6-cfe2c017ca7a" providerId="ADAL" clId="{E6033505-2725-4DC8-AEC9-E3E42E00A6AC}" dt="2024-12-04T17:35:51.675" v="2688" actId="20577"/>
          <ac:spMkLst>
            <pc:docMk/>
            <pc:sldMk cId="3305861286" sldId="349"/>
            <ac:spMk id="2" creationId="{7632FE86-992B-6946-A8AA-EDDA67DB3303}"/>
          </ac:spMkLst>
        </pc:spChg>
        <pc:spChg chg="mod">
          <ac:chgData name="Hakima Laribi" userId="801ab3f2-b582-423d-95b6-cfe2c017ca7a" providerId="ADAL" clId="{E6033505-2725-4DC8-AEC9-E3E42E00A6AC}" dt="2024-12-04T17:37:45.172" v="2705" actId="1076"/>
          <ac:spMkLst>
            <pc:docMk/>
            <pc:sldMk cId="3305861286" sldId="349"/>
            <ac:spMk id="4" creationId="{15F76398-2E93-E4B4-DE4C-ADE86D2EED90}"/>
          </ac:spMkLst>
        </pc:spChg>
      </pc:sldChg>
      <pc:sldChg chg="addSp delSp modSp add mod ord">
        <pc:chgData name="Hakima Laribi" userId="801ab3f2-b582-423d-95b6-cfe2c017ca7a" providerId="ADAL" clId="{E6033505-2725-4DC8-AEC9-E3E42E00A6AC}" dt="2024-12-04T19:57:23.527" v="3852" actId="1076"/>
        <pc:sldMkLst>
          <pc:docMk/>
          <pc:sldMk cId="3984597104" sldId="350"/>
        </pc:sldMkLst>
        <pc:spChg chg="mod">
          <ac:chgData name="Hakima Laribi" userId="801ab3f2-b582-423d-95b6-cfe2c017ca7a" providerId="ADAL" clId="{E6033505-2725-4DC8-AEC9-E3E42E00A6AC}" dt="2024-12-04T17:38:19.401" v="2719" actId="255"/>
          <ac:spMkLst>
            <pc:docMk/>
            <pc:sldMk cId="3984597104" sldId="350"/>
            <ac:spMk id="2" creationId="{7632FE86-992B-6946-A8AA-EDDA67DB3303}"/>
          </ac:spMkLst>
        </pc:spChg>
        <pc:spChg chg="del">
          <ac:chgData name="Hakima Laribi" userId="801ab3f2-b582-423d-95b6-cfe2c017ca7a" providerId="ADAL" clId="{E6033505-2725-4DC8-AEC9-E3E42E00A6AC}" dt="2024-12-04T17:38:33.325" v="2720" actId="478"/>
          <ac:spMkLst>
            <pc:docMk/>
            <pc:sldMk cId="3984597104" sldId="350"/>
            <ac:spMk id="4" creationId="{15F76398-2E93-E4B4-DE4C-ADE86D2EED90}"/>
          </ac:spMkLst>
        </pc:spChg>
        <pc:spChg chg="add del">
          <ac:chgData name="Hakima Laribi" userId="801ab3f2-b582-423d-95b6-cfe2c017ca7a" providerId="ADAL" clId="{E6033505-2725-4DC8-AEC9-E3E42E00A6AC}" dt="2024-12-04T19:17:36.351" v="2722" actId="22"/>
          <ac:spMkLst>
            <pc:docMk/>
            <pc:sldMk cId="3984597104" sldId="350"/>
            <ac:spMk id="6" creationId="{005EF808-8855-D296-C960-7C95A3E946B9}"/>
          </ac:spMkLst>
        </pc:spChg>
        <pc:spChg chg="add mod">
          <ac:chgData name="Hakima Laribi" userId="801ab3f2-b582-423d-95b6-cfe2c017ca7a" providerId="ADAL" clId="{E6033505-2725-4DC8-AEC9-E3E42E00A6AC}" dt="2024-12-04T19:26:37.196" v="3105" actId="20577"/>
          <ac:spMkLst>
            <pc:docMk/>
            <pc:sldMk cId="3984597104" sldId="350"/>
            <ac:spMk id="7" creationId="{FF1AE02A-57CC-D2B8-2F06-ECC859C09A4E}"/>
          </ac:spMkLst>
        </pc:spChg>
        <pc:spChg chg="add mod">
          <ac:chgData name="Hakima Laribi" userId="801ab3f2-b582-423d-95b6-cfe2c017ca7a" providerId="ADAL" clId="{E6033505-2725-4DC8-AEC9-E3E42E00A6AC}" dt="2024-12-04T19:57:23.527" v="3852" actId="1076"/>
          <ac:spMkLst>
            <pc:docMk/>
            <pc:sldMk cId="3984597104" sldId="350"/>
            <ac:spMk id="8" creationId="{0229FC2B-BEBE-362E-B8B8-343D9DD11E51}"/>
          </ac:spMkLst>
        </pc:spChg>
      </pc:sldChg>
      <pc:sldChg chg="modSp add mod ord">
        <pc:chgData name="Hakima Laribi" userId="801ab3f2-b582-423d-95b6-cfe2c017ca7a" providerId="ADAL" clId="{E6033505-2725-4DC8-AEC9-E3E42E00A6AC}" dt="2024-12-04T19:47:36.553" v="3562" actId="14100"/>
        <pc:sldMkLst>
          <pc:docMk/>
          <pc:sldMk cId="3820049072" sldId="351"/>
        </pc:sldMkLst>
        <pc:spChg chg="mod">
          <ac:chgData name="Hakima Laribi" userId="801ab3f2-b582-423d-95b6-cfe2c017ca7a" providerId="ADAL" clId="{E6033505-2725-4DC8-AEC9-E3E42E00A6AC}" dt="2024-12-04T19:47:36.553" v="3562" actId="14100"/>
          <ac:spMkLst>
            <pc:docMk/>
            <pc:sldMk cId="3820049072" sldId="351"/>
            <ac:spMk id="7" creationId="{FF1AE02A-57CC-D2B8-2F06-ECC859C09A4E}"/>
          </ac:spMkLst>
        </pc:spChg>
      </pc:sldChg>
      <pc:sldChg chg="addSp modSp add mod ord">
        <pc:chgData name="Hakima Laribi" userId="801ab3f2-b582-423d-95b6-cfe2c017ca7a" providerId="ADAL" clId="{E6033505-2725-4DC8-AEC9-E3E42E00A6AC}" dt="2024-12-04T19:56:10.519" v="3761" actId="1076"/>
        <pc:sldMkLst>
          <pc:docMk/>
          <pc:sldMk cId="3698221298" sldId="352"/>
        </pc:sldMkLst>
        <pc:spChg chg="add mod">
          <ac:chgData name="Hakima Laribi" userId="801ab3f2-b582-423d-95b6-cfe2c017ca7a" providerId="ADAL" clId="{E6033505-2725-4DC8-AEC9-E3E42E00A6AC}" dt="2024-12-04T19:56:10.519" v="3761" actId="1076"/>
          <ac:spMkLst>
            <pc:docMk/>
            <pc:sldMk cId="3698221298" sldId="352"/>
            <ac:spMk id="4" creationId="{A8B57E7E-6273-7C91-4074-386C895F5147}"/>
          </ac:spMkLst>
        </pc:spChg>
        <pc:spChg chg="mod">
          <ac:chgData name="Hakima Laribi" userId="801ab3f2-b582-423d-95b6-cfe2c017ca7a" providerId="ADAL" clId="{E6033505-2725-4DC8-AEC9-E3E42E00A6AC}" dt="2024-12-04T19:45:41.626" v="3451" actId="1076"/>
          <ac:spMkLst>
            <pc:docMk/>
            <pc:sldMk cId="3698221298" sldId="352"/>
            <ac:spMk id="7" creationId="{FF1AE02A-57CC-D2B8-2F06-ECC859C09A4E}"/>
          </ac:spMkLst>
        </pc:spChg>
      </pc:sldChg>
      <pc:sldChg chg="delSp modSp add mod">
        <pc:chgData name="Hakima Laribi" userId="801ab3f2-b582-423d-95b6-cfe2c017ca7a" providerId="ADAL" clId="{E6033505-2725-4DC8-AEC9-E3E42E00A6AC}" dt="2024-12-04T19:57:07.447" v="3851" actId="20577"/>
        <pc:sldMkLst>
          <pc:docMk/>
          <pc:sldMk cId="1558029020" sldId="353"/>
        </pc:sldMkLst>
        <pc:spChg chg="mod">
          <ac:chgData name="Hakima Laribi" userId="801ab3f2-b582-423d-95b6-cfe2c017ca7a" providerId="ADAL" clId="{E6033505-2725-4DC8-AEC9-E3E42E00A6AC}" dt="2024-12-04T19:57:07.447" v="3851" actId="20577"/>
          <ac:spMkLst>
            <pc:docMk/>
            <pc:sldMk cId="1558029020" sldId="353"/>
            <ac:spMk id="4" creationId="{A8B57E7E-6273-7C91-4074-386C895F5147}"/>
          </ac:spMkLst>
        </pc:spChg>
        <pc:spChg chg="del">
          <ac:chgData name="Hakima Laribi" userId="801ab3f2-b582-423d-95b6-cfe2c017ca7a" providerId="ADAL" clId="{E6033505-2725-4DC8-AEC9-E3E42E00A6AC}" dt="2024-12-04T19:56:41.443" v="3774" actId="478"/>
          <ac:spMkLst>
            <pc:docMk/>
            <pc:sldMk cId="1558029020" sldId="353"/>
            <ac:spMk id="7" creationId="{FF1AE02A-57CC-D2B8-2F06-ECC859C09A4E}"/>
          </ac:spMkLst>
        </pc:spChg>
      </pc:sldChg>
      <pc:sldChg chg="delSp modSp add mod">
        <pc:chgData name="Hakima Laribi" userId="801ab3f2-b582-423d-95b6-cfe2c017ca7a" providerId="ADAL" clId="{E6033505-2725-4DC8-AEC9-E3E42E00A6AC}" dt="2024-12-04T19:59:21.222" v="3871" actId="14100"/>
        <pc:sldMkLst>
          <pc:docMk/>
          <pc:sldMk cId="3623287544" sldId="354"/>
        </pc:sldMkLst>
        <pc:spChg chg="mod">
          <ac:chgData name="Hakima Laribi" userId="801ab3f2-b582-423d-95b6-cfe2c017ca7a" providerId="ADAL" clId="{E6033505-2725-4DC8-AEC9-E3E42E00A6AC}" dt="2024-12-04T19:59:21.222" v="3871" actId="14100"/>
          <ac:spMkLst>
            <pc:docMk/>
            <pc:sldMk cId="3623287544" sldId="354"/>
            <ac:spMk id="7" creationId="{FF1AE02A-57CC-D2B8-2F06-ECC859C09A4E}"/>
          </ac:spMkLst>
        </pc:spChg>
        <pc:spChg chg="del">
          <ac:chgData name="Hakima Laribi" userId="801ab3f2-b582-423d-95b6-cfe2c017ca7a" providerId="ADAL" clId="{E6033505-2725-4DC8-AEC9-E3E42E00A6AC}" dt="2024-12-04T19:57:30.016" v="3854" actId="478"/>
          <ac:spMkLst>
            <pc:docMk/>
            <pc:sldMk cId="3623287544" sldId="354"/>
            <ac:spMk id="8" creationId="{0229FC2B-BEBE-362E-B8B8-343D9DD11E51}"/>
          </ac:spMkLst>
        </pc:spChg>
      </pc:sldChg>
      <pc:sldChg chg="modSp add mod">
        <pc:chgData name="Hakima Laribi" userId="801ab3f2-b582-423d-95b6-cfe2c017ca7a" providerId="ADAL" clId="{E6033505-2725-4DC8-AEC9-E3E42E00A6AC}" dt="2024-12-04T20:01:25.405" v="4084" actId="20577"/>
        <pc:sldMkLst>
          <pc:docMk/>
          <pc:sldMk cId="2568276323" sldId="355"/>
        </pc:sldMkLst>
        <pc:spChg chg="mod">
          <ac:chgData name="Hakima Laribi" userId="801ab3f2-b582-423d-95b6-cfe2c017ca7a" providerId="ADAL" clId="{E6033505-2725-4DC8-AEC9-E3E42E00A6AC}" dt="2024-12-04T20:01:25.405" v="4084" actId="20577"/>
          <ac:spMkLst>
            <pc:docMk/>
            <pc:sldMk cId="2568276323" sldId="355"/>
            <ac:spMk id="7" creationId="{FF1AE02A-57CC-D2B8-2F06-ECC859C09A4E}"/>
          </ac:spMkLst>
        </pc:spChg>
      </pc:sldChg>
      <pc:sldChg chg="modSp add mod">
        <pc:chgData name="Hakima Laribi" userId="801ab3f2-b582-423d-95b6-cfe2c017ca7a" providerId="ADAL" clId="{E6033505-2725-4DC8-AEC9-E3E42E00A6AC}" dt="2024-12-04T20:08:46.657" v="4522" actId="20577"/>
        <pc:sldMkLst>
          <pc:docMk/>
          <pc:sldMk cId="2642040719" sldId="356"/>
        </pc:sldMkLst>
        <pc:spChg chg="mod">
          <ac:chgData name="Hakima Laribi" userId="801ab3f2-b582-423d-95b6-cfe2c017ca7a" providerId="ADAL" clId="{E6033505-2725-4DC8-AEC9-E3E42E00A6AC}" dt="2024-12-04T20:08:46.657" v="4522" actId="20577"/>
          <ac:spMkLst>
            <pc:docMk/>
            <pc:sldMk cId="2642040719" sldId="356"/>
            <ac:spMk id="7" creationId="{FF1AE02A-57CC-D2B8-2F06-ECC859C09A4E}"/>
          </ac:spMkLst>
        </pc:spChg>
      </pc:sldChg>
      <pc:sldChg chg="modSp add mod">
        <pc:chgData name="Hakima Laribi" userId="801ab3f2-b582-423d-95b6-cfe2c017ca7a" providerId="ADAL" clId="{E6033505-2725-4DC8-AEC9-E3E42E00A6AC}" dt="2024-12-04T20:12:27.098" v="5166" actId="20577"/>
        <pc:sldMkLst>
          <pc:docMk/>
          <pc:sldMk cId="336324060" sldId="357"/>
        </pc:sldMkLst>
        <pc:spChg chg="mod">
          <ac:chgData name="Hakima Laribi" userId="801ab3f2-b582-423d-95b6-cfe2c017ca7a" providerId="ADAL" clId="{E6033505-2725-4DC8-AEC9-E3E42E00A6AC}" dt="2024-12-04T20:12:27.098" v="5166" actId="20577"/>
          <ac:spMkLst>
            <pc:docMk/>
            <pc:sldMk cId="336324060" sldId="357"/>
            <ac:spMk id="7" creationId="{FF1AE02A-57CC-D2B8-2F06-ECC859C09A4E}"/>
          </ac:spMkLst>
        </pc:spChg>
      </pc:sldChg>
    </pc:docChg>
  </pc:docChgLst>
  <pc:docChgLst>
    <pc:chgData name="Hakima Laribi" userId="801ab3f2-b582-423d-95b6-cfe2c017ca7a" providerId="ADAL" clId="{6A468684-2423-4BEC-AFB9-52EF9198E77D}"/>
    <pc:docChg chg="undo custSel addSld delSld modSld sldOrd">
      <pc:chgData name="Hakima Laribi" userId="801ab3f2-b582-423d-95b6-cfe2c017ca7a" providerId="ADAL" clId="{6A468684-2423-4BEC-AFB9-52EF9198E77D}" dt="2023-07-26T14:15:51.830" v="20113" actId="1076"/>
      <pc:docMkLst>
        <pc:docMk/>
      </pc:docMkLst>
      <pc:sldChg chg="addSp delSp modSp mod">
        <pc:chgData name="Hakima Laribi" userId="801ab3f2-b582-423d-95b6-cfe2c017ca7a" providerId="ADAL" clId="{6A468684-2423-4BEC-AFB9-52EF9198E77D}" dt="2023-07-25T20:19:05.527" v="19753" actId="1076"/>
        <pc:sldMkLst>
          <pc:docMk/>
          <pc:sldMk cId="0" sldId="262"/>
        </pc:sldMkLst>
        <pc:spChg chg="mod">
          <ac:chgData name="Hakima Laribi" userId="801ab3f2-b582-423d-95b6-cfe2c017ca7a" providerId="ADAL" clId="{6A468684-2423-4BEC-AFB9-52EF9198E77D}" dt="2023-07-25T20:19:05.527" v="19753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Hakima Laribi" userId="801ab3f2-b582-423d-95b6-cfe2c017ca7a" providerId="ADAL" clId="{6A468684-2423-4BEC-AFB9-52EF9198E77D}" dt="2023-07-18T14:17:33.844" v="571" actId="1076"/>
          <ac:spMkLst>
            <pc:docMk/>
            <pc:sldMk cId="0" sldId="262"/>
            <ac:spMk id="3" creationId="{00000000-0000-0000-0000-000000000000}"/>
          </ac:spMkLst>
        </pc:spChg>
        <pc:spChg chg="add del mod">
          <ac:chgData name="Hakima Laribi" userId="801ab3f2-b582-423d-95b6-cfe2c017ca7a" providerId="ADAL" clId="{6A468684-2423-4BEC-AFB9-52EF9198E77D}" dt="2023-07-25T20:18:51.753" v="19752" actId="478"/>
          <ac:spMkLst>
            <pc:docMk/>
            <pc:sldMk cId="0" sldId="262"/>
            <ac:spMk id="4" creationId="{00000000-0000-0000-0000-000000000000}"/>
          </ac:spMkLst>
        </pc:spChg>
        <pc:spChg chg="mod">
          <ac:chgData name="Hakima Laribi" userId="801ab3f2-b582-423d-95b6-cfe2c017ca7a" providerId="ADAL" clId="{6A468684-2423-4BEC-AFB9-52EF9198E77D}" dt="2023-07-18T14:17:27.953" v="570" actId="1076"/>
          <ac:spMkLst>
            <pc:docMk/>
            <pc:sldMk cId="0" sldId="262"/>
            <ac:spMk id="8" creationId="{00000000-0000-0000-0000-000000000000}"/>
          </ac:spMkLst>
        </pc:spChg>
      </pc:sldChg>
      <pc:sldChg chg="modSp mod">
        <pc:chgData name="Hakima Laribi" userId="801ab3f2-b582-423d-95b6-cfe2c017ca7a" providerId="ADAL" clId="{6A468684-2423-4BEC-AFB9-52EF9198E77D}" dt="2023-07-25T15:04:58.218" v="19716" actId="790"/>
        <pc:sldMkLst>
          <pc:docMk/>
          <pc:sldMk cId="2683330471" sldId="270"/>
        </pc:sldMkLst>
        <pc:spChg chg="mod">
          <ac:chgData name="Hakima Laribi" userId="801ab3f2-b582-423d-95b6-cfe2c017ca7a" providerId="ADAL" clId="{6A468684-2423-4BEC-AFB9-52EF9198E77D}" dt="2023-07-25T15:04:58.218" v="19716" actId="790"/>
          <ac:spMkLst>
            <pc:docMk/>
            <pc:sldMk cId="2683330471" sldId="270"/>
            <ac:spMk id="3" creationId="{D9F58966-C77C-C84E-8B54-9262F41E8C33}"/>
          </ac:spMkLst>
        </pc:spChg>
      </pc:sldChg>
      <pc:sldChg chg="add del">
        <pc:chgData name="Hakima Laribi" userId="801ab3f2-b582-423d-95b6-cfe2c017ca7a" providerId="ADAL" clId="{6A468684-2423-4BEC-AFB9-52EF9198E77D}" dt="2023-07-18T13:35:22.255" v="183" actId="47"/>
        <pc:sldMkLst>
          <pc:docMk/>
          <pc:sldMk cId="3016711647" sldId="276"/>
        </pc:sldMkLst>
      </pc:sldChg>
      <pc:sldChg chg="del">
        <pc:chgData name="Hakima Laribi" userId="801ab3f2-b582-423d-95b6-cfe2c017ca7a" providerId="ADAL" clId="{6A468684-2423-4BEC-AFB9-52EF9198E77D}" dt="2023-07-18T13:30:22.440" v="0" actId="47"/>
        <pc:sldMkLst>
          <pc:docMk/>
          <pc:sldMk cId="629732670" sldId="279"/>
        </pc:sldMkLst>
      </pc:sldChg>
      <pc:sldChg chg="addSp delSp modSp add del mod modAnim">
        <pc:chgData name="Hakima Laribi" userId="801ab3f2-b582-423d-95b6-cfe2c017ca7a" providerId="ADAL" clId="{6A468684-2423-4BEC-AFB9-52EF9198E77D}" dt="2023-07-25T20:57:55.712" v="19761" actId="1076"/>
        <pc:sldMkLst>
          <pc:docMk/>
          <pc:sldMk cId="881891115" sldId="280"/>
        </pc:sldMkLst>
        <pc:spChg chg="mod">
          <ac:chgData name="Hakima Laribi" userId="801ab3f2-b582-423d-95b6-cfe2c017ca7a" providerId="ADAL" clId="{6A468684-2423-4BEC-AFB9-52EF9198E77D}" dt="2023-07-18T15:19:28.610" v="981" actId="1036"/>
          <ac:spMkLst>
            <pc:docMk/>
            <pc:sldMk cId="881891115" sldId="280"/>
            <ac:spMk id="2" creationId="{7632FE86-992B-6946-A8AA-EDDA67DB3303}"/>
          </ac:spMkLst>
        </pc:spChg>
        <pc:spChg chg="add del mod">
          <ac:chgData name="Hakima Laribi" userId="801ab3f2-b582-423d-95b6-cfe2c017ca7a" providerId="ADAL" clId="{6A468684-2423-4BEC-AFB9-52EF9198E77D}" dt="2023-07-18T13:39:28.602" v="239" actId="478"/>
          <ac:spMkLst>
            <pc:docMk/>
            <pc:sldMk cId="881891115" sldId="280"/>
            <ac:spMk id="4" creationId="{5E32A0EB-56E7-286C-8E88-FE1AB1E63496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8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9" creationId="{00000000-0000-0000-0000-000000000000}"/>
          </ac:spMkLst>
        </pc:spChg>
        <pc:spChg chg="add mod">
          <ac:chgData name="Hakima Laribi" userId="801ab3f2-b582-423d-95b6-cfe2c017ca7a" providerId="ADAL" clId="{6A468684-2423-4BEC-AFB9-52EF9198E77D}" dt="2023-07-18T15:19:51.818" v="990" actId="1036"/>
          <ac:spMkLst>
            <pc:docMk/>
            <pc:sldMk cId="881891115" sldId="280"/>
            <ac:spMk id="10" creationId="{570346CF-0E4A-B4F2-CE26-F2D3C1234D7B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11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5:30:36.074" v="1118" actId="478"/>
          <ac:spMkLst>
            <pc:docMk/>
            <pc:sldMk cId="881891115" sldId="280"/>
            <ac:spMk id="13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7.150" v="197" actId="478"/>
          <ac:spMkLst>
            <pc:docMk/>
            <pc:sldMk cId="881891115" sldId="280"/>
            <ac:spMk id="14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16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17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7.150" v="197" actId="478"/>
          <ac:spMkLst>
            <pc:docMk/>
            <pc:sldMk cId="881891115" sldId="280"/>
            <ac:spMk id="18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19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20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7.150" v="197" actId="478"/>
          <ac:spMkLst>
            <pc:docMk/>
            <pc:sldMk cId="881891115" sldId="280"/>
            <ac:spMk id="21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22" creationId="{00000000-0000-0000-0000-000000000000}"/>
          </ac:spMkLst>
        </pc:spChg>
        <pc:spChg chg="add mod">
          <ac:chgData name="Hakima Laribi" userId="801ab3f2-b582-423d-95b6-cfe2c017ca7a" providerId="ADAL" clId="{6A468684-2423-4BEC-AFB9-52EF9198E77D}" dt="2023-07-18T16:09:07.438" v="1192" actId="14100"/>
          <ac:spMkLst>
            <pc:docMk/>
            <pc:sldMk cId="881891115" sldId="280"/>
            <ac:spMk id="23" creationId="{B9B0DCBE-C864-0C3E-EE87-B6EEEFFF8CEB}"/>
          </ac:spMkLst>
        </pc:spChg>
        <pc:spChg chg="add del mod">
          <ac:chgData name="Hakima Laribi" userId="801ab3f2-b582-423d-95b6-cfe2c017ca7a" providerId="ADAL" clId="{6A468684-2423-4BEC-AFB9-52EF9198E77D}" dt="2023-07-25T20:57:48.557" v="19760" actId="478"/>
          <ac:spMkLst>
            <pc:docMk/>
            <pc:sldMk cId="881891115" sldId="280"/>
            <ac:spMk id="26" creationId="{9AE87404-1142-8545-FD8A-EA86D078BB92}"/>
          </ac:spMkLst>
        </pc:spChg>
        <pc:picChg chg="del">
          <ac:chgData name="Hakima Laribi" userId="801ab3f2-b582-423d-95b6-cfe2c017ca7a" providerId="ADAL" clId="{6A468684-2423-4BEC-AFB9-52EF9198E77D}" dt="2023-07-18T13:35:44.750" v="196" actId="478"/>
          <ac:picMkLst>
            <pc:docMk/>
            <pc:sldMk cId="881891115" sldId="280"/>
            <ac:picMk id="5" creationId="{00000000-0000-0000-0000-000000000000}"/>
          </ac:picMkLst>
        </pc:picChg>
        <pc:picChg chg="del">
          <ac:chgData name="Hakima Laribi" userId="801ab3f2-b582-423d-95b6-cfe2c017ca7a" providerId="ADAL" clId="{6A468684-2423-4BEC-AFB9-52EF9198E77D}" dt="2023-07-18T13:35:44.750" v="196" actId="478"/>
          <ac:picMkLst>
            <pc:docMk/>
            <pc:sldMk cId="881891115" sldId="280"/>
            <ac:picMk id="6" creationId="{00000000-0000-0000-0000-000000000000}"/>
          </ac:picMkLst>
        </pc:picChg>
        <pc:picChg chg="del">
          <ac:chgData name="Hakima Laribi" userId="801ab3f2-b582-423d-95b6-cfe2c017ca7a" providerId="ADAL" clId="{6A468684-2423-4BEC-AFB9-52EF9198E77D}" dt="2023-07-18T13:35:47.150" v="197" actId="478"/>
          <ac:picMkLst>
            <pc:docMk/>
            <pc:sldMk cId="881891115" sldId="280"/>
            <ac:picMk id="7" creationId="{00000000-0000-0000-0000-000000000000}"/>
          </ac:picMkLst>
        </pc:picChg>
        <pc:picChg chg="del">
          <ac:chgData name="Hakima Laribi" userId="801ab3f2-b582-423d-95b6-cfe2c017ca7a" providerId="ADAL" clId="{6A468684-2423-4BEC-AFB9-52EF9198E77D}" dt="2023-07-18T13:35:44.750" v="196" actId="478"/>
          <ac:picMkLst>
            <pc:docMk/>
            <pc:sldMk cId="881891115" sldId="280"/>
            <ac:picMk id="12" creationId="{00000000-0000-0000-0000-000000000000}"/>
          </ac:picMkLst>
        </pc:picChg>
        <pc:picChg chg="del">
          <ac:chgData name="Hakima Laribi" userId="801ab3f2-b582-423d-95b6-cfe2c017ca7a" providerId="ADAL" clId="{6A468684-2423-4BEC-AFB9-52EF9198E77D}" dt="2023-07-18T13:35:44.750" v="196" actId="478"/>
          <ac:picMkLst>
            <pc:docMk/>
            <pc:sldMk cId="881891115" sldId="280"/>
            <ac:picMk id="15" creationId="{00000000-0000-0000-0000-000000000000}"/>
          </ac:picMkLst>
        </pc:picChg>
        <pc:picChg chg="add mod ord modCrop">
          <ac:chgData name="Hakima Laribi" userId="801ab3f2-b582-423d-95b6-cfe2c017ca7a" providerId="ADAL" clId="{6A468684-2423-4BEC-AFB9-52EF9198E77D}" dt="2023-07-25T20:57:55.712" v="19761" actId="1076"/>
          <ac:picMkLst>
            <pc:docMk/>
            <pc:sldMk cId="881891115" sldId="280"/>
            <ac:picMk id="25" creationId="{FDD6D125-21D1-5AA0-0CD5-098120A34C7F}"/>
          </ac:picMkLst>
        </pc:picChg>
      </pc:sldChg>
      <pc:sldChg chg="addSp delSp modSp add mod modAnim">
        <pc:chgData name="Hakima Laribi" userId="801ab3f2-b582-423d-95b6-cfe2c017ca7a" providerId="ADAL" clId="{6A468684-2423-4BEC-AFB9-52EF9198E77D}" dt="2023-07-24T16:22:17.578" v="18761" actId="14100"/>
        <pc:sldMkLst>
          <pc:docMk/>
          <pc:sldMk cId="213099274" sldId="281"/>
        </pc:sldMkLst>
        <pc:spChg chg="mod">
          <ac:chgData name="Hakima Laribi" userId="801ab3f2-b582-423d-95b6-cfe2c017ca7a" providerId="ADAL" clId="{6A468684-2423-4BEC-AFB9-52EF9198E77D}" dt="2023-07-18T15:03:08.856" v="794" actId="14100"/>
          <ac:spMkLst>
            <pc:docMk/>
            <pc:sldMk cId="213099274" sldId="281"/>
            <ac:spMk id="2" creationId="{7632FE86-992B-6946-A8AA-EDDA67DB3303}"/>
          </ac:spMkLst>
        </pc:spChg>
        <pc:spChg chg="mod">
          <ac:chgData name="Hakima Laribi" userId="801ab3f2-b582-423d-95b6-cfe2c017ca7a" providerId="ADAL" clId="{6A468684-2423-4BEC-AFB9-52EF9198E77D}" dt="2023-07-18T15:21:42.440" v="1066" actId="1037"/>
          <ac:spMkLst>
            <pc:docMk/>
            <pc:sldMk cId="213099274" sldId="281"/>
            <ac:spMk id="3" creationId="{00000000-0000-0000-0000-000000000000}"/>
          </ac:spMkLst>
        </pc:spChg>
        <pc:spChg chg="add del mod">
          <ac:chgData name="Hakima Laribi" userId="801ab3f2-b582-423d-95b6-cfe2c017ca7a" providerId="ADAL" clId="{6A468684-2423-4BEC-AFB9-52EF9198E77D}" dt="2023-07-18T14:28:43.393" v="572" actId="478"/>
          <ac:spMkLst>
            <pc:docMk/>
            <pc:sldMk cId="213099274" sldId="281"/>
            <ac:spMk id="4" creationId="{F2CDFE04-F0B1-2B4A-4BBD-764BAC1FA8A7}"/>
          </ac:spMkLst>
        </pc:spChg>
        <pc:spChg chg="add mod">
          <ac:chgData name="Hakima Laribi" userId="801ab3f2-b582-423d-95b6-cfe2c017ca7a" providerId="ADAL" clId="{6A468684-2423-4BEC-AFB9-52EF9198E77D}" dt="2023-07-18T18:24:54.499" v="2105" actId="1076"/>
          <ac:spMkLst>
            <pc:docMk/>
            <pc:sldMk cId="213099274" sldId="281"/>
            <ac:spMk id="6" creationId="{6A0EC2BA-D30C-435B-7E2C-B9CC19ACFF1F}"/>
          </ac:spMkLst>
        </pc:spChg>
        <pc:spChg chg="add del mod">
          <ac:chgData name="Hakima Laribi" userId="801ab3f2-b582-423d-95b6-cfe2c017ca7a" providerId="ADAL" clId="{6A468684-2423-4BEC-AFB9-52EF9198E77D}" dt="2023-07-18T18:27:52.941" v="2133" actId="478"/>
          <ac:spMkLst>
            <pc:docMk/>
            <pc:sldMk cId="213099274" sldId="281"/>
            <ac:spMk id="7" creationId="{BCE4268D-E485-B558-98ED-0E6C0CB69E9C}"/>
          </ac:spMkLst>
        </pc:spChg>
        <pc:spChg chg="add mod">
          <ac:chgData name="Hakima Laribi" userId="801ab3f2-b582-423d-95b6-cfe2c017ca7a" providerId="ADAL" clId="{6A468684-2423-4BEC-AFB9-52EF9198E77D}" dt="2023-07-18T15:24:26.460" v="1109" actId="1076"/>
          <ac:spMkLst>
            <pc:docMk/>
            <pc:sldMk cId="213099274" sldId="281"/>
            <ac:spMk id="8" creationId="{77C8C5CA-0645-9194-375A-53541FD9D2B2}"/>
          </ac:spMkLst>
        </pc:spChg>
        <pc:spChg chg="del mod">
          <ac:chgData name="Hakima Laribi" userId="801ab3f2-b582-423d-95b6-cfe2c017ca7a" providerId="ADAL" clId="{6A468684-2423-4BEC-AFB9-52EF9198E77D}" dt="2023-07-18T15:20:45.593" v="996" actId="478"/>
          <ac:spMkLst>
            <pc:docMk/>
            <pc:sldMk cId="213099274" sldId="281"/>
            <ac:spMk id="10" creationId="{570346CF-0E4A-B4F2-CE26-F2D3C1234D7B}"/>
          </ac:spMkLst>
        </pc:spChg>
        <pc:spChg chg="add mod">
          <ac:chgData name="Hakima Laribi" userId="801ab3f2-b582-423d-95b6-cfe2c017ca7a" providerId="ADAL" clId="{6A468684-2423-4BEC-AFB9-52EF9198E77D}" dt="2023-07-18T18:25:25.611" v="2109" actId="1076"/>
          <ac:spMkLst>
            <pc:docMk/>
            <pc:sldMk cId="213099274" sldId="281"/>
            <ac:spMk id="12" creationId="{3E160888-3028-A400-FF30-E68DA1FFF555}"/>
          </ac:spMkLst>
        </pc:spChg>
        <pc:spChg chg="del">
          <ac:chgData name="Hakima Laribi" userId="801ab3f2-b582-423d-95b6-cfe2c017ca7a" providerId="ADAL" clId="{6A468684-2423-4BEC-AFB9-52EF9198E77D}" dt="2023-07-18T15:59:21.414" v="1185" actId="478"/>
          <ac:spMkLst>
            <pc:docMk/>
            <pc:sldMk cId="213099274" sldId="281"/>
            <ac:spMk id="13" creationId="{00000000-0000-0000-0000-000000000000}"/>
          </ac:spMkLst>
        </pc:spChg>
        <pc:spChg chg="add del mod">
          <ac:chgData name="Hakima Laribi" userId="801ab3f2-b582-423d-95b6-cfe2c017ca7a" providerId="ADAL" clId="{6A468684-2423-4BEC-AFB9-52EF9198E77D}" dt="2023-07-18T18:28:03.621" v="2137" actId="478"/>
          <ac:spMkLst>
            <pc:docMk/>
            <pc:sldMk cId="213099274" sldId="281"/>
            <ac:spMk id="22" creationId="{6FD43EFD-AA55-7DF1-E848-1AA4783B7578}"/>
          </ac:spMkLst>
        </pc:spChg>
        <pc:spChg chg="add mod">
          <ac:chgData name="Hakima Laribi" userId="801ab3f2-b582-423d-95b6-cfe2c017ca7a" providerId="ADAL" clId="{6A468684-2423-4BEC-AFB9-52EF9198E77D}" dt="2023-07-18T15:22:47.540" v="1078" actId="1076"/>
          <ac:spMkLst>
            <pc:docMk/>
            <pc:sldMk cId="213099274" sldId="281"/>
            <ac:spMk id="23" creationId="{DD1124A5-8F50-247E-D030-0AC57AE2E815}"/>
          </ac:spMkLst>
        </pc:spChg>
        <pc:spChg chg="add del mod">
          <ac:chgData name="Hakima Laribi" userId="801ab3f2-b582-423d-95b6-cfe2c017ca7a" providerId="ADAL" clId="{6A468684-2423-4BEC-AFB9-52EF9198E77D}" dt="2023-07-18T18:28:12.544" v="2140" actId="478"/>
          <ac:spMkLst>
            <pc:docMk/>
            <pc:sldMk cId="213099274" sldId="281"/>
            <ac:spMk id="24" creationId="{92DF20A1-A751-5FEA-1976-4AD126D6632F}"/>
          </ac:spMkLst>
        </pc:spChg>
        <pc:spChg chg="add mod ord">
          <ac:chgData name="Hakima Laribi" userId="801ab3f2-b582-423d-95b6-cfe2c017ca7a" providerId="ADAL" clId="{6A468684-2423-4BEC-AFB9-52EF9198E77D}" dt="2023-07-24T16:22:17.578" v="18761" actId="14100"/>
          <ac:spMkLst>
            <pc:docMk/>
            <pc:sldMk cId="213099274" sldId="281"/>
            <ac:spMk id="25" creationId="{BD883543-8882-9997-F394-BC2EC7E74AA4}"/>
          </ac:spMkLst>
        </pc:spChg>
        <pc:spChg chg="add mod">
          <ac:chgData name="Hakima Laribi" userId="801ab3f2-b582-423d-95b6-cfe2c017ca7a" providerId="ADAL" clId="{6A468684-2423-4BEC-AFB9-52EF9198E77D}" dt="2023-07-18T15:23:46.595" v="1101" actId="1076"/>
          <ac:spMkLst>
            <pc:docMk/>
            <pc:sldMk cId="213099274" sldId="281"/>
            <ac:spMk id="26" creationId="{65D5B5DB-0DEE-3937-088F-175D5295D8A1}"/>
          </ac:spMkLst>
        </pc:spChg>
        <pc:spChg chg="add mod">
          <ac:chgData name="Hakima Laribi" userId="801ab3f2-b582-423d-95b6-cfe2c017ca7a" providerId="ADAL" clId="{6A468684-2423-4BEC-AFB9-52EF9198E77D}" dt="2023-07-18T15:23:38.902" v="1100" actId="1076"/>
          <ac:spMkLst>
            <pc:docMk/>
            <pc:sldMk cId="213099274" sldId="281"/>
            <ac:spMk id="27" creationId="{76E60F39-1D41-B7BE-B72A-B01BDD77EC0A}"/>
          </ac:spMkLst>
        </pc:spChg>
        <pc:spChg chg="add del mod">
          <ac:chgData name="Hakima Laribi" userId="801ab3f2-b582-423d-95b6-cfe2c017ca7a" providerId="ADAL" clId="{6A468684-2423-4BEC-AFB9-52EF9198E77D}" dt="2023-07-18T15:20:48.020" v="997" actId="478"/>
          <ac:spMkLst>
            <pc:docMk/>
            <pc:sldMk cId="213099274" sldId="281"/>
            <ac:spMk id="32" creationId="{BF7DEA5B-4A94-A4FE-38DA-922EE5D7A70A}"/>
          </ac:spMkLst>
        </pc:spChg>
        <pc:spChg chg="add del mod">
          <ac:chgData name="Hakima Laribi" userId="801ab3f2-b582-423d-95b6-cfe2c017ca7a" providerId="ADAL" clId="{6A468684-2423-4BEC-AFB9-52EF9198E77D}" dt="2023-07-18T18:28:07.034" v="2138" actId="1076"/>
          <ac:spMkLst>
            <pc:docMk/>
            <pc:sldMk cId="213099274" sldId="281"/>
            <ac:spMk id="39" creationId="{04D88410-D1FE-12D9-98B2-D753C4DDE5DE}"/>
          </ac:spMkLst>
        </pc:spChg>
        <pc:spChg chg="add del mod">
          <ac:chgData name="Hakima Laribi" userId="801ab3f2-b582-423d-95b6-cfe2c017ca7a" providerId="ADAL" clId="{6A468684-2423-4BEC-AFB9-52EF9198E77D}" dt="2023-07-18T18:28:16.142" v="2141" actId="1076"/>
          <ac:spMkLst>
            <pc:docMk/>
            <pc:sldMk cId="213099274" sldId="281"/>
            <ac:spMk id="40" creationId="{7D076D5D-0CCA-F7F1-2E72-6D5F92791510}"/>
          </ac:spMkLst>
        </pc:spChg>
        <pc:spChg chg="add del mod">
          <ac:chgData name="Hakima Laribi" userId="801ab3f2-b582-423d-95b6-cfe2c017ca7a" providerId="ADAL" clId="{6A468684-2423-4BEC-AFB9-52EF9198E77D}" dt="2023-07-18T18:27:56.789" v="2134" actId="1076"/>
          <ac:spMkLst>
            <pc:docMk/>
            <pc:sldMk cId="213099274" sldId="281"/>
            <ac:spMk id="41" creationId="{E500CAF8-AAD1-1BF6-8EA2-477124A58447}"/>
          </ac:spMkLst>
        </pc:spChg>
        <pc:picChg chg="add mod ord">
          <ac:chgData name="Hakima Laribi" userId="801ab3f2-b582-423d-95b6-cfe2c017ca7a" providerId="ADAL" clId="{6A468684-2423-4BEC-AFB9-52EF9198E77D}" dt="2023-07-18T15:23:09.804" v="1085" actId="1076"/>
          <ac:picMkLst>
            <pc:docMk/>
            <pc:sldMk cId="213099274" sldId="281"/>
            <ac:picMk id="5" creationId="{A22E0FDB-2D18-04CA-6113-50B916DC84CA}"/>
          </ac:picMkLst>
        </pc:picChg>
        <pc:picChg chg="add mod ord">
          <ac:chgData name="Hakima Laribi" userId="801ab3f2-b582-423d-95b6-cfe2c017ca7a" providerId="ADAL" clId="{6A468684-2423-4BEC-AFB9-52EF9198E77D}" dt="2023-07-18T16:10:06.724" v="1196" actId="1038"/>
          <ac:picMkLst>
            <pc:docMk/>
            <pc:sldMk cId="213099274" sldId="281"/>
            <ac:picMk id="29" creationId="{31ADE866-B270-28DA-2396-451DE5C120AD}"/>
          </ac:picMkLst>
        </pc:picChg>
        <pc:picChg chg="add mod">
          <ac:chgData name="Hakima Laribi" userId="801ab3f2-b582-423d-95b6-cfe2c017ca7a" providerId="ADAL" clId="{6A468684-2423-4BEC-AFB9-52EF9198E77D}" dt="2023-07-18T15:03:34.987" v="799" actId="1076"/>
          <ac:picMkLst>
            <pc:docMk/>
            <pc:sldMk cId="213099274" sldId="281"/>
            <ac:picMk id="31" creationId="{75CEF421-857C-EC49-3320-84F6676ECEA0}"/>
          </ac:picMkLst>
        </pc:picChg>
        <pc:cxnChg chg="add mod">
          <ac:chgData name="Hakima Laribi" userId="801ab3f2-b582-423d-95b6-cfe2c017ca7a" providerId="ADAL" clId="{6A468684-2423-4BEC-AFB9-52EF9198E77D}" dt="2023-07-18T15:24:26.460" v="1109" actId="1076"/>
          <ac:cxnSpMkLst>
            <pc:docMk/>
            <pc:sldMk cId="213099274" sldId="281"/>
            <ac:cxnSpMk id="11" creationId="{2B99C91F-C5E7-0DAB-DD4B-F278B1DA05FE}"/>
          </ac:cxnSpMkLst>
        </pc:cxnChg>
        <pc:cxnChg chg="add mod">
          <ac:chgData name="Hakima Laribi" userId="801ab3f2-b582-423d-95b6-cfe2c017ca7a" providerId="ADAL" clId="{6A468684-2423-4BEC-AFB9-52EF9198E77D}" dt="2023-07-18T15:23:57.610" v="1102" actId="14100"/>
          <ac:cxnSpMkLst>
            <pc:docMk/>
            <pc:sldMk cId="213099274" sldId="281"/>
            <ac:cxnSpMk id="14" creationId="{415D9EBF-2416-1BEE-6D2E-13864BCBADC0}"/>
          </ac:cxnSpMkLst>
        </pc:cxnChg>
        <pc:cxnChg chg="add mod">
          <ac:chgData name="Hakima Laribi" userId="801ab3f2-b582-423d-95b6-cfe2c017ca7a" providerId="ADAL" clId="{6A468684-2423-4BEC-AFB9-52EF9198E77D}" dt="2023-07-18T15:24:01.119" v="1103" actId="14100"/>
          <ac:cxnSpMkLst>
            <pc:docMk/>
            <pc:sldMk cId="213099274" sldId="281"/>
            <ac:cxnSpMk id="16" creationId="{D60C6554-5989-193D-1B73-1FFEA4CFAFC1}"/>
          </ac:cxnSpMkLst>
        </pc:cxnChg>
        <pc:cxnChg chg="add mod">
          <ac:chgData name="Hakima Laribi" userId="801ab3f2-b582-423d-95b6-cfe2c017ca7a" providerId="ADAL" clId="{6A468684-2423-4BEC-AFB9-52EF9198E77D}" dt="2023-07-18T15:24:05.075" v="1104" actId="14100"/>
          <ac:cxnSpMkLst>
            <pc:docMk/>
            <pc:sldMk cId="213099274" sldId="281"/>
            <ac:cxnSpMk id="18" creationId="{CF948AEB-5972-FC34-544E-163B3D9C3D0C}"/>
          </ac:cxnSpMkLst>
        </pc:cxnChg>
        <pc:cxnChg chg="add mod">
          <ac:chgData name="Hakima Laribi" userId="801ab3f2-b582-423d-95b6-cfe2c017ca7a" providerId="ADAL" clId="{6A468684-2423-4BEC-AFB9-52EF9198E77D}" dt="2023-07-18T15:24:13.489" v="1106" actId="14100"/>
          <ac:cxnSpMkLst>
            <pc:docMk/>
            <pc:sldMk cId="213099274" sldId="281"/>
            <ac:cxnSpMk id="20" creationId="{BDD8646D-DF6D-4E50-4BF9-31B67C30916E}"/>
          </ac:cxnSpMkLst>
        </pc:cxnChg>
      </pc:sldChg>
      <pc:sldChg chg="del">
        <pc:chgData name="Hakima Laribi" userId="801ab3f2-b582-423d-95b6-cfe2c017ca7a" providerId="ADAL" clId="{6A468684-2423-4BEC-AFB9-52EF9198E77D}" dt="2023-07-18T13:35:30.901" v="184" actId="47"/>
        <pc:sldMkLst>
          <pc:docMk/>
          <pc:sldMk cId="2858033229" sldId="281"/>
        </pc:sldMkLst>
      </pc:sldChg>
      <pc:sldChg chg="del">
        <pc:chgData name="Hakima Laribi" userId="801ab3f2-b582-423d-95b6-cfe2c017ca7a" providerId="ADAL" clId="{6A468684-2423-4BEC-AFB9-52EF9198E77D}" dt="2023-07-18T13:35:31.117" v="185" actId="47"/>
        <pc:sldMkLst>
          <pc:docMk/>
          <pc:sldMk cId="767266932" sldId="282"/>
        </pc:sldMkLst>
      </pc:sldChg>
      <pc:sldChg chg="addSp delSp modSp add mod modAnim modNotesTx">
        <pc:chgData name="Hakima Laribi" userId="801ab3f2-b582-423d-95b6-cfe2c017ca7a" providerId="ADAL" clId="{6A468684-2423-4BEC-AFB9-52EF9198E77D}" dt="2023-07-25T20:59:15.295" v="19837" actId="20577"/>
        <pc:sldMkLst>
          <pc:docMk/>
          <pc:sldMk cId="3364787202" sldId="282"/>
        </pc:sldMkLst>
        <pc:spChg chg="add del">
          <ac:chgData name="Hakima Laribi" userId="801ab3f2-b582-423d-95b6-cfe2c017ca7a" providerId="ADAL" clId="{6A468684-2423-4BEC-AFB9-52EF9198E77D}" dt="2023-07-18T15:07:51.399" v="823" actId="478"/>
          <ac:spMkLst>
            <pc:docMk/>
            <pc:sldMk cId="3364787202" sldId="282"/>
            <ac:spMk id="3" creationId="{00000000-0000-0000-0000-000000000000}"/>
          </ac:spMkLst>
        </pc:spChg>
        <pc:spChg chg="add mod">
          <ac:chgData name="Hakima Laribi" userId="801ab3f2-b582-423d-95b6-cfe2c017ca7a" providerId="ADAL" clId="{6A468684-2423-4BEC-AFB9-52EF9198E77D}" dt="2023-07-18T15:34:56.693" v="1119" actId="20577"/>
          <ac:spMkLst>
            <pc:docMk/>
            <pc:sldMk cId="3364787202" sldId="282"/>
            <ac:spMk id="4" creationId="{387BE537-AEAC-6EA7-39FC-828AD02FCA8B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6" creationId="{6A0EC2BA-D30C-435B-7E2C-B9CC19ACFF1F}"/>
          </ac:spMkLst>
        </pc:spChg>
        <pc:spChg chg="del mod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7" creationId="{BCE4268D-E485-B558-98ED-0E6C0CB69E9C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8" creationId="{77C8C5CA-0645-9194-375A-53541FD9D2B2}"/>
          </ac:spMkLst>
        </pc:spChg>
        <pc:spChg chg="add mod">
          <ac:chgData name="Hakima Laribi" userId="801ab3f2-b582-423d-95b6-cfe2c017ca7a" providerId="ADAL" clId="{6A468684-2423-4BEC-AFB9-52EF9198E77D}" dt="2023-07-18T18:28:36.277" v="2142" actId="1076"/>
          <ac:spMkLst>
            <pc:docMk/>
            <pc:sldMk cId="3364787202" sldId="282"/>
            <ac:spMk id="9" creationId="{3F23E400-F2E2-ED3A-3D94-739CF9EAB264}"/>
          </ac:spMkLst>
        </pc:spChg>
        <pc:spChg chg="del">
          <ac:chgData name="Hakima Laribi" userId="801ab3f2-b582-423d-95b6-cfe2c017ca7a" providerId="ADAL" clId="{6A468684-2423-4BEC-AFB9-52EF9198E77D}" dt="2023-07-18T15:13:44.792" v="953" actId="478"/>
          <ac:spMkLst>
            <pc:docMk/>
            <pc:sldMk cId="3364787202" sldId="282"/>
            <ac:spMk id="10" creationId="{570346CF-0E4A-B4F2-CE26-F2D3C1234D7B}"/>
          </ac:spMkLst>
        </pc:spChg>
        <pc:spChg chg="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12" creationId="{3E160888-3028-A400-FF30-E68DA1FFF555}"/>
          </ac:spMkLst>
        </pc:spChg>
        <pc:spChg chg="del">
          <ac:chgData name="Hakima Laribi" userId="801ab3f2-b582-423d-95b6-cfe2c017ca7a" providerId="ADAL" clId="{6A468684-2423-4BEC-AFB9-52EF9198E77D}" dt="2023-07-18T15:59:17.500" v="1184" actId="478"/>
          <ac:spMkLst>
            <pc:docMk/>
            <pc:sldMk cId="3364787202" sldId="282"/>
            <ac:spMk id="13" creationId="{00000000-0000-0000-0000-000000000000}"/>
          </ac:spMkLst>
        </pc:spChg>
        <pc:spChg chg="add del mod">
          <ac:chgData name="Hakima Laribi" userId="801ab3f2-b582-423d-95b6-cfe2c017ca7a" providerId="ADAL" clId="{6A468684-2423-4BEC-AFB9-52EF9198E77D}" dt="2023-07-18T15:13:46.757" v="954" actId="478"/>
          <ac:spMkLst>
            <pc:docMk/>
            <pc:sldMk cId="3364787202" sldId="282"/>
            <ac:spMk id="15" creationId="{D3B41107-951E-8509-6B0E-49A02BFFB81E}"/>
          </ac:spMkLst>
        </pc:spChg>
        <pc:spChg chg="add del mod">
          <ac:chgData name="Hakima Laribi" userId="801ab3f2-b582-423d-95b6-cfe2c017ca7a" providerId="ADAL" clId="{6A468684-2423-4BEC-AFB9-52EF9198E77D}" dt="2023-07-18T15:18:23.235" v="958" actId="478"/>
          <ac:spMkLst>
            <pc:docMk/>
            <pc:sldMk cId="3364787202" sldId="282"/>
            <ac:spMk id="17" creationId="{14B2C0AC-7ABB-8E6B-DC8F-D063E590E8E4}"/>
          </ac:spMkLst>
        </pc:spChg>
        <pc:spChg chg="add del mod">
          <ac:chgData name="Hakima Laribi" userId="801ab3f2-b582-423d-95b6-cfe2c017ca7a" providerId="ADAL" clId="{6A468684-2423-4BEC-AFB9-52EF9198E77D}" dt="2023-07-18T15:18:25.127" v="959" actId="478"/>
          <ac:spMkLst>
            <pc:docMk/>
            <pc:sldMk cId="3364787202" sldId="282"/>
            <ac:spMk id="19" creationId="{8E0DF394-83A1-2954-52BA-FF0E6D21A06D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22" creationId="{6FD43EFD-AA55-7DF1-E848-1AA4783B7578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23" creationId="{DD1124A5-8F50-247E-D030-0AC57AE2E815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24" creationId="{92DF20A1-A751-5FEA-1976-4AD126D6632F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25" creationId="{BD883543-8882-9997-F394-BC2EC7E74AA4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26" creationId="{65D5B5DB-0DEE-3937-088F-175D5295D8A1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27" creationId="{76E60F39-1D41-B7BE-B72A-B01BDD77EC0A}"/>
          </ac:spMkLst>
        </pc:spChg>
        <pc:spChg chg="add del mod">
          <ac:chgData name="Hakima Laribi" userId="801ab3f2-b582-423d-95b6-cfe2c017ca7a" providerId="ADAL" clId="{6A468684-2423-4BEC-AFB9-52EF9198E77D}" dt="2023-07-18T16:16:03.540" v="1223" actId="478"/>
          <ac:spMkLst>
            <pc:docMk/>
            <pc:sldMk cId="3364787202" sldId="282"/>
            <ac:spMk id="76" creationId="{F5D94A24-462C-3CA4-3983-B209BBCAEDA2}"/>
          </ac:spMkLst>
        </pc:spChg>
        <pc:spChg chg="add mod">
          <ac:chgData name="Hakima Laribi" userId="801ab3f2-b582-423d-95b6-cfe2c017ca7a" providerId="ADAL" clId="{6A468684-2423-4BEC-AFB9-52EF9198E77D}" dt="2023-07-18T16:17:51.439" v="1353" actId="20577"/>
          <ac:spMkLst>
            <pc:docMk/>
            <pc:sldMk cId="3364787202" sldId="282"/>
            <ac:spMk id="77" creationId="{E6EAC5CA-54CC-19F1-E026-D037BFF2CB80}"/>
          </ac:spMkLst>
        </pc:spChg>
        <pc:picChg chg="add del">
          <ac:chgData name="Hakima Laribi" userId="801ab3f2-b582-423d-95b6-cfe2c017ca7a" providerId="ADAL" clId="{6A468684-2423-4BEC-AFB9-52EF9198E77D}" dt="2023-07-18T15:08:00.022" v="826" actId="478"/>
          <ac:picMkLst>
            <pc:docMk/>
            <pc:sldMk cId="3364787202" sldId="282"/>
            <ac:picMk id="5" creationId="{A22E0FDB-2D18-04CA-6113-50B916DC84CA}"/>
          </ac:picMkLst>
        </pc:picChg>
        <pc:picChg chg="add mod ord">
          <ac:chgData name="Hakima Laribi" userId="801ab3f2-b582-423d-95b6-cfe2c017ca7a" providerId="ADAL" clId="{6A468684-2423-4BEC-AFB9-52EF9198E77D}" dt="2023-07-18T16:10:30.516" v="1198" actId="1076"/>
          <ac:picMkLst>
            <pc:docMk/>
            <pc:sldMk cId="3364787202" sldId="282"/>
            <ac:picMk id="21" creationId="{3357A467-B433-AA3C-1C71-6DC75F35803E}"/>
          </ac:picMkLst>
        </pc:picChg>
        <pc:picChg chg="del">
          <ac:chgData name="Hakima Laribi" userId="801ab3f2-b582-423d-95b6-cfe2c017ca7a" providerId="ADAL" clId="{6A468684-2423-4BEC-AFB9-52EF9198E77D}" dt="2023-07-18T15:07:44.678" v="820" actId="478"/>
          <ac:picMkLst>
            <pc:docMk/>
            <pc:sldMk cId="3364787202" sldId="282"/>
            <ac:picMk id="29" creationId="{31ADE866-B270-28DA-2396-451DE5C120AD}"/>
          </ac:picMkLst>
        </pc:picChg>
        <pc:picChg chg="del">
          <ac:chgData name="Hakima Laribi" userId="801ab3f2-b582-423d-95b6-cfe2c017ca7a" providerId="ADAL" clId="{6A468684-2423-4BEC-AFB9-52EF9198E77D}" dt="2023-07-18T15:07:45.694" v="821" actId="478"/>
          <ac:picMkLst>
            <pc:docMk/>
            <pc:sldMk cId="3364787202" sldId="282"/>
            <ac:picMk id="31" creationId="{75CEF421-857C-EC49-3320-84F6676ECEA0}"/>
          </ac:picMkLst>
        </pc:picChg>
        <pc:cxnChg chg="add del mod">
          <ac:chgData name="Hakima Laribi" userId="801ab3f2-b582-423d-95b6-cfe2c017ca7a" providerId="ADAL" clId="{6A468684-2423-4BEC-AFB9-52EF9198E77D}" dt="2023-07-18T15:07:58.555" v="825" actId="478"/>
          <ac:cxnSpMkLst>
            <pc:docMk/>
            <pc:sldMk cId="3364787202" sldId="282"/>
            <ac:cxnSpMk id="11" creationId="{2B99C91F-C5E7-0DAB-DD4B-F278B1DA05FE}"/>
          </ac:cxnSpMkLst>
        </pc:cxnChg>
        <pc:cxnChg chg="add del">
          <ac:chgData name="Hakima Laribi" userId="801ab3f2-b582-423d-95b6-cfe2c017ca7a" providerId="ADAL" clId="{6A468684-2423-4BEC-AFB9-52EF9198E77D}" dt="2023-07-18T15:07:58.555" v="825" actId="478"/>
          <ac:cxnSpMkLst>
            <pc:docMk/>
            <pc:sldMk cId="3364787202" sldId="282"/>
            <ac:cxnSpMk id="14" creationId="{415D9EBF-2416-1BEE-6D2E-13864BCBADC0}"/>
          </ac:cxnSpMkLst>
        </pc:cxnChg>
        <pc:cxnChg chg="add del">
          <ac:chgData name="Hakima Laribi" userId="801ab3f2-b582-423d-95b6-cfe2c017ca7a" providerId="ADAL" clId="{6A468684-2423-4BEC-AFB9-52EF9198E77D}" dt="2023-07-18T15:07:58.555" v="825" actId="478"/>
          <ac:cxnSpMkLst>
            <pc:docMk/>
            <pc:sldMk cId="3364787202" sldId="282"/>
            <ac:cxnSpMk id="16" creationId="{D60C6554-5989-193D-1B73-1FFEA4CFAFC1}"/>
          </ac:cxnSpMkLst>
        </pc:cxnChg>
        <pc:cxnChg chg="add del">
          <ac:chgData name="Hakima Laribi" userId="801ab3f2-b582-423d-95b6-cfe2c017ca7a" providerId="ADAL" clId="{6A468684-2423-4BEC-AFB9-52EF9198E77D}" dt="2023-07-18T15:07:58.555" v="825" actId="478"/>
          <ac:cxnSpMkLst>
            <pc:docMk/>
            <pc:sldMk cId="3364787202" sldId="282"/>
            <ac:cxnSpMk id="18" creationId="{CF948AEB-5972-FC34-544E-163B3D9C3D0C}"/>
          </ac:cxnSpMkLst>
        </pc:cxnChg>
        <pc:cxnChg chg="add del">
          <ac:chgData name="Hakima Laribi" userId="801ab3f2-b582-423d-95b6-cfe2c017ca7a" providerId="ADAL" clId="{6A468684-2423-4BEC-AFB9-52EF9198E77D}" dt="2023-07-18T15:07:58.555" v="825" actId="478"/>
          <ac:cxnSpMkLst>
            <pc:docMk/>
            <pc:sldMk cId="3364787202" sldId="282"/>
            <ac:cxnSpMk id="20" creationId="{BDD8646D-DF6D-4E50-4BF9-31B67C30916E}"/>
          </ac:cxnSpMkLst>
        </pc:cxnChg>
        <pc:cxnChg chg="add del mod">
          <ac:chgData name="Hakima Laribi" userId="801ab3f2-b582-423d-95b6-cfe2c017ca7a" providerId="ADAL" clId="{6A468684-2423-4BEC-AFB9-52EF9198E77D}" dt="2023-07-18T15:59:56.160" v="1186" actId="478"/>
          <ac:cxnSpMkLst>
            <pc:docMk/>
            <pc:sldMk cId="3364787202" sldId="282"/>
            <ac:cxnSpMk id="30" creationId="{F4260BE7-8391-B5B8-7BCB-D011AC9B86EF}"/>
          </ac:cxnSpMkLst>
        </pc:cxnChg>
        <pc:cxnChg chg="add del mod">
          <ac:chgData name="Hakima Laribi" userId="801ab3f2-b582-423d-95b6-cfe2c017ca7a" providerId="ADAL" clId="{6A468684-2423-4BEC-AFB9-52EF9198E77D}" dt="2023-07-18T15:59:58.094" v="1187" actId="478"/>
          <ac:cxnSpMkLst>
            <pc:docMk/>
            <pc:sldMk cId="3364787202" sldId="282"/>
            <ac:cxnSpMk id="32" creationId="{4B21D825-263C-07FB-968E-2F750A1820F7}"/>
          </ac:cxnSpMkLst>
        </pc:cxnChg>
      </pc:sldChg>
      <pc:sldChg chg="addSp delSp modSp add mod ord modAnim">
        <pc:chgData name="Hakima Laribi" userId="801ab3f2-b582-423d-95b6-cfe2c017ca7a" providerId="ADAL" clId="{6A468684-2423-4BEC-AFB9-52EF9198E77D}" dt="2023-07-25T13:43:44.735" v="19641" actId="20577"/>
        <pc:sldMkLst>
          <pc:docMk/>
          <pc:sldMk cId="1639431481" sldId="283"/>
        </pc:sldMkLst>
        <pc:spChg chg="mod">
          <ac:chgData name="Hakima Laribi" userId="801ab3f2-b582-423d-95b6-cfe2c017ca7a" providerId="ADAL" clId="{6A468684-2423-4BEC-AFB9-52EF9198E77D}" dt="2023-07-18T16:48:47.865" v="1946" actId="1076"/>
          <ac:spMkLst>
            <pc:docMk/>
            <pc:sldMk cId="1639431481" sldId="283"/>
            <ac:spMk id="4" creationId="{387BE537-AEAC-6EA7-39FC-828AD02FCA8B}"/>
          </ac:spMkLst>
        </pc:spChg>
        <pc:spChg chg="add mod">
          <ac:chgData name="Hakima Laribi" userId="801ab3f2-b582-423d-95b6-cfe2c017ca7a" providerId="ADAL" clId="{6A468684-2423-4BEC-AFB9-52EF9198E77D}" dt="2023-07-18T16:21:34.438" v="1371" actId="1076"/>
          <ac:spMkLst>
            <pc:docMk/>
            <pc:sldMk cId="1639431481" sldId="283"/>
            <ac:spMk id="5" creationId="{4DC23C12-2690-1640-BBC0-6631742685AE}"/>
          </ac:spMkLst>
        </pc:spChg>
        <pc:spChg chg="add del mod">
          <ac:chgData name="Hakima Laribi" userId="801ab3f2-b582-423d-95b6-cfe2c017ca7a" providerId="ADAL" clId="{6A468684-2423-4BEC-AFB9-52EF9198E77D}" dt="2023-07-18T16:21:26.365" v="1370" actId="478"/>
          <ac:spMkLst>
            <pc:docMk/>
            <pc:sldMk cId="1639431481" sldId="283"/>
            <ac:spMk id="6" creationId="{65BC66C1-6C9F-6DA3-237D-7F5EF45CD28E}"/>
          </ac:spMkLst>
        </pc:spChg>
        <pc:spChg chg="add mod">
          <ac:chgData name="Hakima Laribi" userId="801ab3f2-b582-423d-95b6-cfe2c017ca7a" providerId="ADAL" clId="{6A468684-2423-4BEC-AFB9-52EF9198E77D}" dt="2023-07-24T18:14:51.148" v="18770" actId="207"/>
          <ac:spMkLst>
            <pc:docMk/>
            <pc:sldMk cId="1639431481" sldId="283"/>
            <ac:spMk id="6" creationId="{F61C04A6-E0DD-7911-25E2-C7AC7FBFC308}"/>
          </ac:spMkLst>
        </pc:spChg>
        <pc:spChg chg="add mod">
          <ac:chgData name="Hakima Laribi" userId="801ab3f2-b582-423d-95b6-cfe2c017ca7a" providerId="ADAL" clId="{6A468684-2423-4BEC-AFB9-52EF9198E77D}" dt="2023-07-18T16:21:39.424" v="1373" actId="1076"/>
          <ac:spMkLst>
            <pc:docMk/>
            <pc:sldMk cId="1639431481" sldId="283"/>
            <ac:spMk id="7" creationId="{AD29B06B-131E-E5F0-23C3-087B21A0D6A8}"/>
          </ac:spMkLst>
        </pc:spChg>
        <pc:spChg chg="add mod">
          <ac:chgData name="Hakima Laribi" userId="801ab3f2-b582-423d-95b6-cfe2c017ca7a" providerId="ADAL" clId="{6A468684-2423-4BEC-AFB9-52EF9198E77D}" dt="2023-07-18T16:21:45.974" v="1380" actId="1037"/>
          <ac:spMkLst>
            <pc:docMk/>
            <pc:sldMk cId="1639431481" sldId="283"/>
            <ac:spMk id="8" creationId="{B4EB9E0D-0FD9-305A-4782-0D9535221D77}"/>
          </ac:spMkLst>
        </pc:spChg>
        <pc:spChg chg="mod">
          <ac:chgData name="Hakima Laribi" userId="801ab3f2-b582-423d-95b6-cfe2c017ca7a" providerId="ADAL" clId="{6A468684-2423-4BEC-AFB9-52EF9198E77D}" dt="2023-07-18T16:25:35.757" v="1414" actId="207"/>
          <ac:spMkLst>
            <pc:docMk/>
            <pc:sldMk cId="1639431481" sldId="283"/>
            <ac:spMk id="9" creationId="{3F23E400-F2E2-ED3A-3D94-739CF9EAB264}"/>
          </ac:spMkLst>
        </pc:spChg>
        <pc:spChg chg="add del mod">
          <ac:chgData name="Hakima Laribi" userId="801ab3f2-b582-423d-95b6-cfe2c017ca7a" providerId="ADAL" clId="{6A468684-2423-4BEC-AFB9-52EF9198E77D}" dt="2023-07-18T16:21:53.243" v="1384"/>
          <ac:spMkLst>
            <pc:docMk/>
            <pc:sldMk cId="1639431481" sldId="283"/>
            <ac:spMk id="10" creationId="{28C35A05-E20A-C2C4-ABFA-5A15765B7389}"/>
          </ac:spMkLst>
        </pc:spChg>
        <pc:spChg chg="add mod">
          <ac:chgData name="Hakima Laribi" userId="801ab3f2-b582-423d-95b6-cfe2c017ca7a" providerId="ADAL" clId="{6A468684-2423-4BEC-AFB9-52EF9198E77D}" dt="2023-07-18T16:21:59.639" v="1388" actId="1037"/>
          <ac:spMkLst>
            <pc:docMk/>
            <pc:sldMk cId="1639431481" sldId="283"/>
            <ac:spMk id="11" creationId="{2FC0A627-3392-8840-78A4-A7BDF3DA8023}"/>
          </ac:spMkLst>
        </pc:spChg>
        <pc:spChg chg="add mod">
          <ac:chgData name="Hakima Laribi" userId="801ab3f2-b582-423d-95b6-cfe2c017ca7a" providerId="ADAL" clId="{6A468684-2423-4BEC-AFB9-52EF9198E77D}" dt="2023-07-18T16:22:05.126" v="1394" actId="1036"/>
          <ac:spMkLst>
            <pc:docMk/>
            <pc:sldMk cId="1639431481" sldId="283"/>
            <ac:spMk id="12" creationId="{B14DFD57-BA09-97D8-A0EA-1C61BE8751E7}"/>
          </ac:spMkLst>
        </pc:spChg>
        <pc:spChg chg="add mod">
          <ac:chgData name="Hakima Laribi" userId="801ab3f2-b582-423d-95b6-cfe2c017ca7a" providerId="ADAL" clId="{6A468684-2423-4BEC-AFB9-52EF9198E77D}" dt="2023-07-18T16:22:09.668" v="1396" actId="1076"/>
          <ac:spMkLst>
            <pc:docMk/>
            <pc:sldMk cId="1639431481" sldId="283"/>
            <ac:spMk id="13" creationId="{D42646D6-5D59-5B86-2D42-448A19A21A7A}"/>
          </ac:spMkLst>
        </pc:spChg>
        <pc:spChg chg="add mod">
          <ac:chgData name="Hakima Laribi" userId="801ab3f2-b582-423d-95b6-cfe2c017ca7a" providerId="ADAL" clId="{6A468684-2423-4BEC-AFB9-52EF9198E77D}" dt="2023-07-18T16:26:26.350" v="1427" actId="1076"/>
          <ac:spMkLst>
            <pc:docMk/>
            <pc:sldMk cId="1639431481" sldId="283"/>
            <ac:spMk id="14" creationId="{3CD141AD-5F94-8C14-CAC5-000F5699476F}"/>
          </ac:spMkLst>
        </pc:spChg>
        <pc:spChg chg="add mod">
          <ac:chgData name="Hakima Laribi" userId="801ab3f2-b582-423d-95b6-cfe2c017ca7a" providerId="ADAL" clId="{6A468684-2423-4BEC-AFB9-52EF9198E77D}" dt="2023-07-18T16:26:41.947" v="1452" actId="1076"/>
          <ac:spMkLst>
            <pc:docMk/>
            <pc:sldMk cId="1639431481" sldId="283"/>
            <ac:spMk id="15" creationId="{A6640326-585E-21C4-7630-56375EE90A87}"/>
          </ac:spMkLst>
        </pc:spChg>
        <pc:spChg chg="add mod">
          <ac:chgData name="Hakima Laribi" userId="801ab3f2-b582-423d-95b6-cfe2c017ca7a" providerId="ADAL" clId="{6A468684-2423-4BEC-AFB9-52EF9198E77D}" dt="2023-07-18T16:26:57.892" v="1457" actId="1076"/>
          <ac:spMkLst>
            <pc:docMk/>
            <pc:sldMk cId="1639431481" sldId="283"/>
            <ac:spMk id="16" creationId="{3D362DA5-2757-196D-34D3-6B82EF2E968B}"/>
          </ac:spMkLst>
        </pc:spChg>
        <pc:spChg chg="add mod">
          <ac:chgData name="Hakima Laribi" userId="801ab3f2-b582-423d-95b6-cfe2c017ca7a" providerId="ADAL" clId="{6A468684-2423-4BEC-AFB9-52EF9198E77D}" dt="2023-07-18T16:27:09.300" v="1459" actId="1076"/>
          <ac:spMkLst>
            <pc:docMk/>
            <pc:sldMk cId="1639431481" sldId="283"/>
            <ac:spMk id="17" creationId="{0F94B9A5-6D5F-288B-6A81-3B2997A74DC5}"/>
          </ac:spMkLst>
        </pc:spChg>
        <pc:spChg chg="add mod">
          <ac:chgData name="Hakima Laribi" userId="801ab3f2-b582-423d-95b6-cfe2c017ca7a" providerId="ADAL" clId="{6A468684-2423-4BEC-AFB9-52EF9198E77D}" dt="2023-07-18T16:27:42.339" v="1466" actId="1076"/>
          <ac:spMkLst>
            <pc:docMk/>
            <pc:sldMk cId="1639431481" sldId="283"/>
            <ac:spMk id="18" creationId="{CB94126C-326C-DC4C-A2CE-1FDD72D8251A}"/>
          </ac:spMkLst>
        </pc:spChg>
        <pc:spChg chg="add mod">
          <ac:chgData name="Hakima Laribi" userId="801ab3f2-b582-423d-95b6-cfe2c017ca7a" providerId="ADAL" clId="{6A468684-2423-4BEC-AFB9-52EF9198E77D}" dt="2023-07-18T16:35:45.448" v="1654" actId="1076"/>
          <ac:spMkLst>
            <pc:docMk/>
            <pc:sldMk cId="1639431481" sldId="283"/>
            <ac:spMk id="19" creationId="{AB640510-7C39-324C-8BC2-2F0691707560}"/>
          </ac:spMkLst>
        </pc:spChg>
        <pc:spChg chg="add del mod">
          <ac:chgData name="Hakima Laribi" userId="801ab3f2-b582-423d-95b6-cfe2c017ca7a" providerId="ADAL" clId="{6A468684-2423-4BEC-AFB9-52EF9198E77D}" dt="2023-07-18T16:43:31.203" v="1842" actId="478"/>
          <ac:spMkLst>
            <pc:docMk/>
            <pc:sldMk cId="1639431481" sldId="283"/>
            <ac:spMk id="20" creationId="{740A9413-5AE5-BD1F-0ED8-4F56C003A37B}"/>
          </ac:spMkLst>
        </pc:spChg>
        <pc:spChg chg="add mod">
          <ac:chgData name="Hakima Laribi" userId="801ab3f2-b582-423d-95b6-cfe2c017ca7a" providerId="ADAL" clId="{6A468684-2423-4BEC-AFB9-52EF9198E77D}" dt="2023-07-18T16:37:07.290" v="1683" actId="1076"/>
          <ac:spMkLst>
            <pc:docMk/>
            <pc:sldMk cId="1639431481" sldId="283"/>
            <ac:spMk id="22" creationId="{72666193-683F-0016-8E84-DF1726BD6774}"/>
          </ac:spMkLst>
        </pc:spChg>
        <pc:spChg chg="add mod">
          <ac:chgData name="Hakima Laribi" userId="801ab3f2-b582-423d-95b6-cfe2c017ca7a" providerId="ADAL" clId="{6A468684-2423-4BEC-AFB9-52EF9198E77D}" dt="2023-07-18T16:33:52.525" v="1574" actId="1035"/>
          <ac:spMkLst>
            <pc:docMk/>
            <pc:sldMk cId="1639431481" sldId="283"/>
            <ac:spMk id="23" creationId="{353D6976-041E-B8FC-2AFD-250CE0E50028}"/>
          </ac:spMkLst>
        </pc:spChg>
        <pc:spChg chg="add del mod">
          <ac:chgData name="Hakima Laribi" userId="801ab3f2-b582-423d-95b6-cfe2c017ca7a" providerId="ADAL" clId="{6A468684-2423-4BEC-AFB9-52EF9198E77D}" dt="2023-07-18T16:43:35.870" v="1845" actId="478"/>
          <ac:spMkLst>
            <pc:docMk/>
            <pc:sldMk cId="1639431481" sldId="283"/>
            <ac:spMk id="24" creationId="{DCD24741-5ABF-6A4A-DD35-87E3DE262C51}"/>
          </ac:spMkLst>
        </pc:spChg>
        <pc:spChg chg="add mod">
          <ac:chgData name="Hakima Laribi" userId="801ab3f2-b582-423d-95b6-cfe2c017ca7a" providerId="ADAL" clId="{6A468684-2423-4BEC-AFB9-52EF9198E77D}" dt="2023-07-18T16:37:01.775" v="1682" actId="1076"/>
          <ac:spMkLst>
            <pc:docMk/>
            <pc:sldMk cId="1639431481" sldId="283"/>
            <ac:spMk id="25" creationId="{5463A4C5-691D-10A1-4C3D-6D2FCBA4230C}"/>
          </ac:spMkLst>
        </pc:spChg>
        <pc:spChg chg="add mod">
          <ac:chgData name="Hakima Laribi" userId="801ab3f2-b582-423d-95b6-cfe2c017ca7a" providerId="ADAL" clId="{6A468684-2423-4BEC-AFB9-52EF9198E77D}" dt="2023-07-18T16:37:23.269" v="1689" actId="1076"/>
          <ac:spMkLst>
            <pc:docMk/>
            <pc:sldMk cId="1639431481" sldId="283"/>
            <ac:spMk id="26" creationId="{8B931EFA-CF52-47AD-C613-2380F420B371}"/>
          </ac:spMkLst>
        </pc:spChg>
        <pc:spChg chg="add mod">
          <ac:chgData name="Hakima Laribi" userId="801ab3f2-b582-423d-95b6-cfe2c017ca7a" providerId="ADAL" clId="{6A468684-2423-4BEC-AFB9-52EF9198E77D}" dt="2023-07-24T18:14:20.830" v="18766" actId="1076"/>
          <ac:spMkLst>
            <pc:docMk/>
            <pc:sldMk cId="1639431481" sldId="283"/>
            <ac:spMk id="27" creationId="{27770C09-E005-E120-DF22-D8C156D32DAC}"/>
          </ac:spMkLst>
        </pc:spChg>
        <pc:spChg chg="add del mod">
          <ac:chgData name="Hakima Laribi" userId="801ab3f2-b582-423d-95b6-cfe2c017ca7a" providerId="ADAL" clId="{6A468684-2423-4BEC-AFB9-52EF9198E77D}" dt="2023-07-18T16:43:34.303" v="1844" actId="478"/>
          <ac:spMkLst>
            <pc:docMk/>
            <pc:sldMk cId="1639431481" sldId="283"/>
            <ac:spMk id="28" creationId="{C9253E36-772C-5CEB-602A-E9B3DA161672}"/>
          </ac:spMkLst>
        </pc:spChg>
        <pc:spChg chg="add mod">
          <ac:chgData name="Hakima Laribi" userId="801ab3f2-b582-423d-95b6-cfe2c017ca7a" providerId="ADAL" clId="{6A468684-2423-4BEC-AFB9-52EF9198E77D}" dt="2023-07-18T16:45:20.317" v="1940" actId="1038"/>
          <ac:spMkLst>
            <pc:docMk/>
            <pc:sldMk cId="1639431481" sldId="283"/>
            <ac:spMk id="29" creationId="{341C9C5E-76CE-784D-7F52-614BF60E72F6}"/>
          </ac:spMkLst>
        </pc:spChg>
        <pc:spChg chg="add mod">
          <ac:chgData name="Hakima Laribi" userId="801ab3f2-b582-423d-95b6-cfe2c017ca7a" providerId="ADAL" clId="{6A468684-2423-4BEC-AFB9-52EF9198E77D}" dt="2023-07-18T16:50:05.284" v="1963" actId="1076"/>
          <ac:spMkLst>
            <pc:docMk/>
            <pc:sldMk cId="1639431481" sldId="283"/>
            <ac:spMk id="30" creationId="{B92A8C64-EF8E-1100-67F3-2B64E178E2F6}"/>
          </ac:spMkLst>
        </pc:spChg>
        <pc:spChg chg="add mod">
          <ac:chgData name="Hakima Laribi" userId="801ab3f2-b582-423d-95b6-cfe2c017ca7a" providerId="ADAL" clId="{6A468684-2423-4BEC-AFB9-52EF9198E77D}" dt="2023-07-18T16:48:57.713" v="1948" actId="1076"/>
          <ac:spMkLst>
            <pc:docMk/>
            <pc:sldMk cId="1639431481" sldId="283"/>
            <ac:spMk id="31" creationId="{09018DE1-5EB3-C7E8-7476-0C29DA9DE664}"/>
          </ac:spMkLst>
        </pc:spChg>
        <pc:spChg chg="add mod">
          <ac:chgData name="Hakima Laribi" userId="801ab3f2-b582-423d-95b6-cfe2c017ca7a" providerId="ADAL" clId="{6A468684-2423-4BEC-AFB9-52EF9198E77D}" dt="2023-07-18T16:49:04.839" v="1952" actId="1076"/>
          <ac:spMkLst>
            <pc:docMk/>
            <pc:sldMk cId="1639431481" sldId="283"/>
            <ac:spMk id="32" creationId="{BD3B070D-6E13-AD06-3224-5DCA27929C76}"/>
          </ac:spMkLst>
        </pc:spChg>
        <pc:spChg chg="add del mod">
          <ac:chgData name="Hakima Laribi" userId="801ab3f2-b582-423d-95b6-cfe2c017ca7a" providerId="ADAL" clId="{6A468684-2423-4BEC-AFB9-52EF9198E77D}" dt="2023-07-18T16:49:46.673" v="1958"/>
          <ac:spMkLst>
            <pc:docMk/>
            <pc:sldMk cId="1639431481" sldId="283"/>
            <ac:spMk id="33" creationId="{5DBCDB08-EE42-866E-25E4-F99518FA4667}"/>
          </ac:spMkLst>
        </pc:spChg>
        <pc:spChg chg="add mod">
          <ac:chgData name="Hakima Laribi" userId="801ab3f2-b582-423d-95b6-cfe2c017ca7a" providerId="ADAL" clId="{6A468684-2423-4BEC-AFB9-52EF9198E77D}" dt="2023-07-18T16:49:51.386" v="1960" actId="1076"/>
          <ac:spMkLst>
            <pc:docMk/>
            <pc:sldMk cId="1639431481" sldId="283"/>
            <ac:spMk id="34" creationId="{3CD2A952-256F-DCB8-32FE-3E9BA72AB933}"/>
          </ac:spMkLst>
        </pc:spChg>
        <pc:spChg chg="add mod">
          <ac:chgData name="Hakima Laribi" userId="801ab3f2-b582-423d-95b6-cfe2c017ca7a" providerId="ADAL" clId="{6A468684-2423-4BEC-AFB9-52EF9198E77D}" dt="2023-07-18T16:49:58.903" v="1962" actId="1076"/>
          <ac:spMkLst>
            <pc:docMk/>
            <pc:sldMk cId="1639431481" sldId="283"/>
            <ac:spMk id="35" creationId="{AA1036E6-DA8B-540E-B3A2-DB5621A60E29}"/>
          </ac:spMkLst>
        </pc:spChg>
        <pc:spChg chg="add mod">
          <ac:chgData name="Hakima Laribi" userId="801ab3f2-b582-423d-95b6-cfe2c017ca7a" providerId="ADAL" clId="{6A468684-2423-4BEC-AFB9-52EF9198E77D}" dt="2023-07-18T16:52:17.441" v="2000" actId="1076"/>
          <ac:spMkLst>
            <pc:docMk/>
            <pc:sldMk cId="1639431481" sldId="283"/>
            <ac:spMk id="36" creationId="{EC499DD3-2EB7-9127-5CD8-9D210A3DABF4}"/>
          </ac:spMkLst>
        </pc:spChg>
        <pc:spChg chg="add mod">
          <ac:chgData name="Hakima Laribi" userId="801ab3f2-b582-423d-95b6-cfe2c017ca7a" providerId="ADAL" clId="{6A468684-2423-4BEC-AFB9-52EF9198E77D}" dt="2023-07-18T16:52:32.409" v="2002" actId="1076"/>
          <ac:spMkLst>
            <pc:docMk/>
            <pc:sldMk cId="1639431481" sldId="283"/>
            <ac:spMk id="37" creationId="{1D32AD6E-4480-340C-E14C-0B6D253A01F6}"/>
          </ac:spMkLst>
        </pc:spChg>
        <pc:spChg chg="add mod">
          <ac:chgData name="Hakima Laribi" userId="801ab3f2-b582-423d-95b6-cfe2c017ca7a" providerId="ADAL" clId="{6A468684-2423-4BEC-AFB9-52EF9198E77D}" dt="2023-07-18T16:53:41.748" v="2011" actId="1038"/>
          <ac:spMkLst>
            <pc:docMk/>
            <pc:sldMk cId="1639431481" sldId="283"/>
            <ac:spMk id="38" creationId="{8555104D-DE0E-FB7C-5A44-7D6087FC54D5}"/>
          </ac:spMkLst>
        </pc:spChg>
        <pc:spChg chg="add mod">
          <ac:chgData name="Hakima Laribi" userId="801ab3f2-b582-423d-95b6-cfe2c017ca7a" providerId="ADAL" clId="{6A468684-2423-4BEC-AFB9-52EF9198E77D}" dt="2023-07-18T16:54:20.945" v="2018" actId="1037"/>
          <ac:spMkLst>
            <pc:docMk/>
            <pc:sldMk cId="1639431481" sldId="283"/>
            <ac:spMk id="39" creationId="{31B97501-F137-052D-2DAF-190ACADF68BB}"/>
          </ac:spMkLst>
        </pc:spChg>
        <pc:spChg chg="add mod">
          <ac:chgData name="Hakima Laribi" userId="801ab3f2-b582-423d-95b6-cfe2c017ca7a" providerId="ADAL" clId="{6A468684-2423-4BEC-AFB9-52EF9198E77D}" dt="2023-07-25T13:43:44.735" v="19641" actId="20577"/>
          <ac:spMkLst>
            <pc:docMk/>
            <pc:sldMk cId="1639431481" sldId="283"/>
            <ac:spMk id="40" creationId="{A8BFF6AA-92F2-1834-5E95-BC14BC0D1F82}"/>
          </ac:spMkLst>
        </pc:spChg>
        <pc:spChg chg="del">
          <ac:chgData name="Hakima Laribi" userId="801ab3f2-b582-423d-95b6-cfe2c017ca7a" providerId="ADAL" clId="{6A468684-2423-4BEC-AFB9-52EF9198E77D}" dt="2023-07-18T16:21:24.090" v="1369" actId="478"/>
          <ac:spMkLst>
            <pc:docMk/>
            <pc:sldMk cId="1639431481" sldId="283"/>
            <ac:spMk id="77" creationId="{E6EAC5CA-54CC-19F1-E026-D037BFF2CB80}"/>
          </ac:spMkLst>
        </pc:spChg>
        <pc:picChg chg="mod">
          <ac:chgData name="Hakima Laribi" userId="801ab3f2-b582-423d-95b6-cfe2c017ca7a" providerId="ADAL" clId="{6A468684-2423-4BEC-AFB9-52EF9198E77D}" dt="2023-07-18T18:32:20.299" v="2161" actId="1076"/>
          <ac:picMkLst>
            <pc:docMk/>
            <pc:sldMk cId="1639431481" sldId="283"/>
            <ac:picMk id="21" creationId="{3357A467-B433-AA3C-1C71-6DC75F35803E}"/>
          </ac:picMkLst>
        </pc:picChg>
      </pc:sldChg>
      <pc:sldChg chg="del">
        <pc:chgData name="Hakima Laribi" userId="801ab3f2-b582-423d-95b6-cfe2c017ca7a" providerId="ADAL" clId="{6A468684-2423-4BEC-AFB9-52EF9198E77D}" dt="2023-07-18T13:35:31.333" v="186" actId="47"/>
        <pc:sldMkLst>
          <pc:docMk/>
          <pc:sldMk cId="1911667880" sldId="283"/>
        </pc:sldMkLst>
      </pc:sldChg>
      <pc:sldChg chg="del">
        <pc:chgData name="Hakima Laribi" userId="801ab3f2-b582-423d-95b6-cfe2c017ca7a" providerId="ADAL" clId="{6A468684-2423-4BEC-AFB9-52EF9198E77D}" dt="2023-07-18T13:35:31.533" v="187" actId="47"/>
        <pc:sldMkLst>
          <pc:docMk/>
          <pc:sldMk cId="368931776" sldId="284"/>
        </pc:sldMkLst>
      </pc:sldChg>
      <pc:sldChg chg="delSp modSp add mod modAnim">
        <pc:chgData name="Hakima Laribi" userId="801ab3f2-b582-423d-95b6-cfe2c017ca7a" providerId="ADAL" clId="{6A468684-2423-4BEC-AFB9-52EF9198E77D}" dt="2023-07-18T18:30:46.285" v="2155"/>
        <pc:sldMkLst>
          <pc:docMk/>
          <pc:sldMk cId="3165806031" sldId="284"/>
        </pc:sldMkLst>
        <pc:spChg chg="mod">
          <ac:chgData name="Hakima Laribi" userId="801ab3f2-b582-423d-95b6-cfe2c017ca7a" providerId="ADAL" clId="{6A468684-2423-4BEC-AFB9-52EF9198E77D}" dt="2023-07-18T18:29:33.997" v="2147" actId="1076"/>
          <ac:spMkLst>
            <pc:docMk/>
            <pc:sldMk cId="3165806031" sldId="284"/>
            <ac:spMk id="5" creationId="{4DC23C12-2690-1640-BBC0-6631742685AE}"/>
          </ac:spMkLst>
        </pc:spChg>
        <pc:spChg chg="del">
          <ac:chgData name="Hakima Laribi" userId="801ab3f2-b582-423d-95b6-cfe2c017ca7a" providerId="ADAL" clId="{6A468684-2423-4BEC-AFB9-52EF9198E77D}" dt="2023-07-18T16:43:19.746" v="1838" actId="478"/>
          <ac:spMkLst>
            <pc:docMk/>
            <pc:sldMk cId="3165806031" sldId="284"/>
            <ac:spMk id="25" creationId="{5463A4C5-691D-10A1-4C3D-6D2FCBA4230C}"/>
          </ac:spMkLst>
        </pc:spChg>
        <pc:spChg chg="del">
          <ac:chgData name="Hakima Laribi" userId="801ab3f2-b582-423d-95b6-cfe2c017ca7a" providerId="ADAL" clId="{6A468684-2423-4BEC-AFB9-52EF9198E77D}" dt="2023-07-18T16:43:19.746" v="1838" actId="478"/>
          <ac:spMkLst>
            <pc:docMk/>
            <pc:sldMk cId="3165806031" sldId="284"/>
            <ac:spMk id="26" creationId="{8B931EFA-CF52-47AD-C613-2380F420B371}"/>
          </ac:spMkLst>
        </pc:spChg>
        <pc:picChg chg="mod">
          <ac:chgData name="Hakima Laribi" userId="801ab3f2-b582-423d-95b6-cfe2c017ca7a" providerId="ADAL" clId="{6A468684-2423-4BEC-AFB9-52EF9198E77D}" dt="2023-07-18T18:29:27.103" v="2145" actId="1076"/>
          <ac:picMkLst>
            <pc:docMk/>
            <pc:sldMk cId="3165806031" sldId="284"/>
            <ac:picMk id="21" creationId="{3357A467-B433-AA3C-1C71-6DC75F35803E}"/>
          </ac:picMkLst>
        </pc:picChg>
      </pc:sldChg>
      <pc:sldChg chg="addSp delSp modSp add mod delAnim modAnim">
        <pc:chgData name="Hakima Laribi" userId="801ab3f2-b582-423d-95b6-cfe2c017ca7a" providerId="ADAL" clId="{6A468684-2423-4BEC-AFB9-52EF9198E77D}" dt="2023-07-25T20:59:43.564" v="19845" actId="20577"/>
        <pc:sldMkLst>
          <pc:docMk/>
          <pc:sldMk cId="253703304" sldId="285"/>
        </pc:sldMkLst>
        <pc:spChg chg="del mod">
          <ac:chgData name="Hakima Laribi" userId="801ab3f2-b582-423d-95b6-cfe2c017ca7a" providerId="ADAL" clId="{6A468684-2423-4BEC-AFB9-52EF9198E77D}" dt="2023-07-18T18:38:53.398" v="2199" actId="478"/>
          <ac:spMkLst>
            <pc:docMk/>
            <pc:sldMk cId="253703304" sldId="285"/>
            <ac:spMk id="4" creationId="{387BE537-AEAC-6EA7-39FC-828AD02FCA8B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5" creationId="{4DC23C12-2690-1640-BBC0-6631742685AE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7" creationId="{AD29B06B-131E-E5F0-23C3-087B21A0D6A8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8" creationId="{B4EB9E0D-0FD9-305A-4782-0D9535221D77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9" creationId="{3F23E400-F2E2-ED3A-3D94-739CF9EAB264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1" creationId="{2FC0A627-3392-8840-78A4-A7BDF3DA8023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2" creationId="{B14DFD57-BA09-97D8-A0EA-1C61BE8751E7}"/>
          </ac:spMkLst>
        </pc:spChg>
        <pc:spChg chg="del">
          <ac:chgData name="Hakima Laribi" userId="801ab3f2-b582-423d-95b6-cfe2c017ca7a" providerId="ADAL" clId="{6A468684-2423-4BEC-AFB9-52EF9198E77D}" dt="2023-07-18T18:34:34.607" v="2168" actId="478"/>
          <ac:spMkLst>
            <pc:docMk/>
            <pc:sldMk cId="253703304" sldId="285"/>
            <ac:spMk id="13" creationId="{D42646D6-5D59-5B86-2D42-448A19A21A7A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4" creationId="{3CD141AD-5F94-8C14-CAC5-000F5699476F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5" creationId="{A6640326-585E-21C4-7630-56375EE90A87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6" creationId="{3D362DA5-2757-196D-34D3-6B82EF2E968B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7" creationId="{0F94B9A5-6D5F-288B-6A81-3B2997A74DC5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8" creationId="{CB94126C-326C-DC4C-A2CE-1FDD72D8251A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9" creationId="{AB640510-7C39-324C-8BC2-2F0691707560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22" creationId="{72666193-683F-0016-8E84-DF1726BD6774}"/>
          </ac:spMkLst>
        </pc:spChg>
        <pc:spChg chg="del">
          <ac:chgData name="Hakima Laribi" userId="801ab3f2-b582-423d-95b6-cfe2c017ca7a" providerId="ADAL" clId="{6A468684-2423-4BEC-AFB9-52EF9198E77D}" dt="2023-07-18T18:34:34.607" v="2168" actId="478"/>
          <ac:spMkLst>
            <pc:docMk/>
            <pc:sldMk cId="253703304" sldId="285"/>
            <ac:spMk id="23" creationId="{353D6976-041E-B8FC-2AFD-250CE0E50028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25" creationId="{5463A4C5-691D-10A1-4C3D-6D2FCBA4230C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26" creationId="{8B931EFA-CF52-47AD-C613-2380F420B371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27" creationId="{27770C09-E005-E120-DF22-D8C156D32DAC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29" creationId="{341C9C5E-76CE-784D-7F52-614BF60E72F6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30" creationId="{B92A8C64-EF8E-1100-67F3-2B64E178E2F6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31" creationId="{09018DE1-5EB3-C7E8-7476-0C29DA9DE664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32" creationId="{BD3B070D-6E13-AD06-3224-5DCA27929C76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34" creationId="{3CD2A952-256F-DCB8-32FE-3E9BA72AB933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35" creationId="{AA1036E6-DA8B-540E-B3A2-DB5621A60E29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36" creationId="{EC499DD3-2EB7-9127-5CD8-9D210A3DABF4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37" creationId="{1D32AD6E-4480-340C-E14C-0B6D253A01F6}"/>
          </ac:spMkLst>
        </pc:spChg>
        <pc:spChg chg="del">
          <ac:chgData name="Hakima Laribi" userId="801ab3f2-b582-423d-95b6-cfe2c017ca7a" providerId="ADAL" clId="{6A468684-2423-4BEC-AFB9-52EF9198E77D}" dt="2023-07-18T18:34:37.489" v="2170" actId="478"/>
          <ac:spMkLst>
            <pc:docMk/>
            <pc:sldMk cId="253703304" sldId="285"/>
            <ac:spMk id="38" creationId="{8555104D-DE0E-FB7C-5A44-7D6087FC54D5}"/>
          </ac:spMkLst>
        </pc:spChg>
        <pc:spChg chg="del">
          <ac:chgData name="Hakima Laribi" userId="801ab3f2-b582-423d-95b6-cfe2c017ca7a" providerId="ADAL" clId="{6A468684-2423-4BEC-AFB9-52EF9198E77D}" dt="2023-07-18T18:34:34.607" v="2168" actId="478"/>
          <ac:spMkLst>
            <pc:docMk/>
            <pc:sldMk cId="253703304" sldId="285"/>
            <ac:spMk id="39" creationId="{31B97501-F137-052D-2DAF-190ACADF68BB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40" creationId="{A8BFF6AA-92F2-1834-5E95-BC14BC0D1F82}"/>
          </ac:spMkLst>
        </pc:spChg>
        <pc:spChg chg="add mod">
          <ac:chgData name="Hakima Laribi" userId="801ab3f2-b582-423d-95b6-cfe2c017ca7a" providerId="ADAL" clId="{6A468684-2423-4BEC-AFB9-52EF9198E77D}" dt="2023-07-24T18:19:23.491" v="18775" actId="1036"/>
          <ac:spMkLst>
            <pc:docMk/>
            <pc:sldMk cId="253703304" sldId="285"/>
            <ac:spMk id="43" creationId="{1D95F933-F7A9-C5EB-3F45-0A93863BF413}"/>
          </ac:spMkLst>
        </pc:spChg>
        <pc:spChg chg="add mod">
          <ac:chgData name="Hakima Laribi" userId="801ab3f2-b582-423d-95b6-cfe2c017ca7a" providerId="ADAL" clId="{6A468684-2423-4BEC-AFB9-52EF9198E77D}" dt="2023-07-25T13:48:36.201" v="19649" actId="20577"/>
          <ac:spMkLst>
            <pc:docMk/>
            <pc:sldMk cId="253703304" sldId="285"/>
            <ac:spMk id="44" creationId="{1FE57E6A-D6F5-F359-E079-4C481006C579}"/>
          </ac:spMkLst>
        </pc:spChg>
        <pc:spChg chg="add mod">
          <ac:chgData name="Hakima Laribi" userId="801ab3f2-b582-423d-95b6-cfe2c017ca7a" providerId="ADAL" clId="{6A468684-2423-4BEC-AFB9-52EF9198E77D}" dt="2023-07-25T20:59:43.564" v="19845" actId="20577"/>
          <ac:spMkLst>
            <pc:docMk/>
            <pc:sldMk cId="253703304" sldId="285"/>
            <ac:spMk id="45" creationId="{B2F28E22-A729-B91E-1B17-599889FD056C}"/>
          </ac:spMkLst>
        </pc:spChg>
        <pc:spChg chg="add mod">
          <ac:chgData name="Hakima Laribi" userId="801ab3f2-b582-423d-95b6-cfe2c017ca7a" providerId="ADAL" clId="{6A468684-2423-4BEC-AFB9-52EF9198E77D}" dt="2023-07-18T18:54:41.297" v="2900" actId="207"/>
          <ac:spMkLst>
            <pc:docMk/>
            <pc:sldMk cId="253703304" sldId="285"/>
            <ac:spMk id="46" creationId="{E56BAF5B-1A96-8868-2F24-F539C2732104}"/>
          </ac:spMkLst>
        </pc:spChg>
        <pc:picChg chg="add del mod">
          <ac:chgData name="Hakima Laribi" userId="801ab3f2-b582-423d-95b6-cfe2c017ca7a" providerId="ADAL" clId="{6A468684-2423-4BEC-AFB9-52EF9198E77D}" dt="2023-07-18T18:35:04.834" v="2177" actId="478"/>
          <ac:picMkLst>
            <pc:docMk/>
            <pc:sldMk cId="253703304" sldId="285"/>
            <ac:picMk id="10" creationId="{584F5526-7553-37BD-5195-56A809598785}"/>
          </ac:picMkLst>
        </pc:picChg>
        <pc:picChg chg="del">
          <ac:chgData name="Hakima Laribi" userId="801ab3f2-b582-423d-95b6-cfe2c017ca7a" providerId="ADAL" clId="{6A468684-2423-4BEC-AFB9-52EF9198E77D}" dt="2023-07-18T18:34:36.013" v="2169" actId="478"/>
          <ac:picMkLst>
            <pc:docMk/>
            <pc:sldMk cId="253703304" sldId="285"/>
            <ac:picMk id="21" creationId="{3357A467-B433-AA3C-1C71-6DC75F35803E}"/>
          </ac:picMkLst>
        </pc:picChg>
        <pc:picChg chg="add del mod modCrop">
          <ac:chgData name="Hakima Laribi" userId="801ab3f2-b582-423d-95b6-cfe2c017ca7a" providerId="ADAL" clId="{6A468684-2423-4BEC-AFB9-52EF9198E77D}" dt="2023-07-18T18:37:45.665" v="2192" actId="478"/>
          <ac:picMkLst>
            <pc:docMk/>
            <pc:sldMk cId="253703304" sldId="285"/>
            <ac:picMk id="24" creationId="{57CC3422-1D2A-037F-BDBB-D30DEAD337A8}"/>
          </ac:picMkLst>
        </pc:picChg>
        <pc:picChg chg="add mod">
          <ac:chgData name="Hakima Laribi" userId="801ab3f2-b582-423d-95b6-cfe2c017ca7a" providerId="ADAL" clId="{6A468684-2423-4BEC-AFB9-52EF9198E77D}" dt="2023-07-18T18:38:57.049" v="2200" actId="14100"/>
          <ac:picMkLst>
            <pc:docMk/>
            <pc:sldMk cId="253703304" sldId="285"/>
            <ac:picMk id="33" creationId="{C650E0A0-709D-17A6-4F7D-4D46AD26E407}"/>
          </ac:picMkLst>
        </pc:picChg>
        <pc:picChg chg="add mod">
          <ac:chgData name="Hakima Laribi" userId="801ab3f2-b582-423d-95b6-cfe2c017ca7a" providerId="ADAL" clId="{6A468684-2423-4BEC-AFB9-52EF9198E77D}" dt="2023-07-18T18:39:29.459" v="2203" actId="1076"/>
          <ac:picMkLst>
            <pc:docMk/>
            <pc:sldMk cId="253703304" sldId="285"/>
            <ac:picMk id="42" creationId="{3F674B5E-8AF4-477F-3989-3EB6972AB54C}"/>
          </ac:picMkLst>
        </pc:picChg>
      </pc:sldChg>
      <pc:sldChg chg="del">
        <pc:chgData name="Hakima Laribi" userId="801ab3f2-b582-423d-95b6-cfe2c017ca7a" providerId="ADAL" clId="{6A468684-2423-4BEC-AFB9-52EF9198E77D}" dt="2023-07-18T13:35:33.433" v="189" actId="47"/>
        <pc:sldMkLst>
          <pc:docMk/>
          <pc:sldMk cId="2279540847" sldId="285"/>
        </pc:sldMkLst>
      </pc:sldChg>
      <pc:sldChg chg="addSp delSp modSp add mod modAnim">
        <pc:chgData name="Hakima Laribi" userId="801ab3f2-b582-423d-95b6-cfe2c017ca7a" providerId="ADAL" clId="{6A468684-2423-4BEC-AFB9-52EF9198E77D}" dt="2023-07-18T19:18:01.439" v="2954" actId="115"/>
        <pc:sldMkLst>
          <pc:docMk/>
          <pc:sldMk cId="34431666" sldId="286"/>
        </pc:sldMkLst>
        <pc:spChg chg="add del mod">
          <ac:chgData name="Hakima Laribi" userId="801ab3f2-b582-423d-95b6-cfe2c017ca7a" providerId="ADAL" clId="{6A468684-2423-4BEC-AFB9-52EF9198E77D}" dt="2023-07-18T19:09:24.510" v="2906" actId="478"/>
          <ac:spMkLst>
            <pc:docMk/>
            <pc:sldMk cId="34431666" sldId="286"/>
            <ac:spMk id="4" creationId="{7F0845E1-3A8A-DB18-0A0A-C9291B2BD378}"/>
          </ac:spMkLst>
        </pc:spChg>
        <pc:spChg chg="del">
          <ac:chgData name="Hakima Laribi" userId="801ab3f2-b582-423d-95b6-cfe2c017ca7a" providerId="ADAL" clId="{6A468684-2423-4BEC-AFB9-52EF9198E77D}" dt="2023-07-18T19:09:22.572" v="2905" actId="478"/>
          <ac:spMkLst>
            <pc:docMk/>
            <pc:sldMk cId="34431666" sldId="286"/>
            <ac:spMk id="10" creationId="{570346CF-0E4A-B4F2-CE26-F2D3C1234D7B}"/>
          </ac:spMkLst>
        </pc:spChg>
        <pc:spChg chg="del">
          <ac:chgData name="Hakima Laribi" userId="801ab3f2-b582-423d-95b6-cfe2c017ca7a" providerId="ADAL" clId="{6A468684-2423-4BEC-AFB9-52EF9198E77D}" dt="2023-07-18T19:09:21.109" v="2904" actId="478"/>
          <ac:spMkLst>
            <pc:docMk/>
            <pc:sldMk cId="34431666" sldId="286"/>
            <ac:spMk id="23" creationId="{B9B0DCBE-C864-0C3E-EE87-B6EEEFFF8CEB}"/>
          </ac:spMkLst>
        </pc:spChg>
        <pc:spChg chg="mod">
          <ac:chgData name="Hakima Laribi" userId="801ab3f2-b582-423d-95b6-cfe2c017ca7a" providerId="ADAL" clId="{6A468684-2423-4BEC-AFB9-52EF9198E77D}" dt="2023-07-18T19:18:01.439" v="2954" actId="115"/>
          <ac:spMkLst>
            <pc:docMk/>
            <pc:sldMk cId="34431666" sldId="286"/>
            <ac:spMk id="26" creationId="{9AE87404-1142-8545-FD8A-EA86D078BB92}"/>
          </ac:spMkLst>
        </pc:spChg>
        <pc:picChg chg="add mod modCrop">
          <ac:chgData name="Hakima Laribi" userId="801ab3f2-b582-423d-95b6-cfe2c017ca7a" providerId="ADAL" clId="{6A468684-2423-4BEC-AFB9-52EF9198E77D}" dt="2023-07-18T19:12:37.829" v="2942" actId="1036"/>
          <ac:picMkLst>
            <pc:docMk/>
            <pc:sldMk cId="34431666" sldId="286"/>
            <ac:picMk id="6" creationId="{067F518E-00C2-A99E-17E8-924CB9EEE36D}"/>
          </ac:picMkLst>
        </pc:picChg>
        <pc:picChg chg="mod">
          <ac:chgData name="Hakima Laribi" userId="801ab3f2-b582-423d-95b6-cfe2c017ca7a" providerId="ADAL" clId="{6A468684-2423-4BEC-AFB9-52EF9198E77D}" dt="2023-07-18T19:12:11.029" v="2935" actId="1035"/>
          <ac:picMkLst>
            <pc:docMk/>
            <pc:sldMk cId="34431666" sldId="286"/>
            <ac:picMk id="25" creationId="{FDD6D125-21D1-5AA0-0CD5-098120A34C7F}"/>
          </ac:picMkLst>
        </pc:picChg>
      </pc:sldChg>
      <pc:sldChg chg="del">
        <pc:chgData name="Hakima Laribi" userId="801ab3f2-b582-423d-95b6-cfe2c017ca7a" providerId="ADAL" clId="{6A468684-2423-4BEC-AFB9-52EF9198E77D}" dt="2023-07-18T13:35:33.467" v="190" actId="47"/>
        <pc:sldMkLst>
          <pc:docMk/>
          <pc:sldMk cId="3311670136" sldId="286"/>
        </pc:sldMkLst>
      </pc:sldChg>
      <pc:sldChg chg="del">
        <pc:chgData name="Hakima Laribi" userId="801ab3f2-b582-423d-95b6-cfe2c017ca7a" providerId="ADAL" clId="{6A468684-2423-4BEC-AFB9-52EF9198E77D}" dt="2023-07-18T13:35:34.558" v="191" actId="47"/>
        <pc:sldMkLst>
          <pc:docMk/>
          <pc:sldMk cId="3492612814" sldId="287"/>
        </pc:sldMkLst>
      </pc:sldChg>
      <pc:sldChg chg="addSp delSp modSp add mod delAnim modAnim">
        <pc:chgData name="Hakima Laribi" userId="801ab3f2-b582-423d-95b6-cfe2c017ca7a" providerId="ADAL" clId="{6A468684-2423-4BEC-AFB9-52EF9198E77D}" dt="2023-07-18T19:26:44.869" v="3532" actId="113"/>
        <pc:sldMkLst>
          <pc:docMk/>
          <pc:sldMk cId="4145878458" sldId="287"/>
        </pc:sldMkLst>
        <pc:spChg chg="add mod">
          <ac:chgData name="Hakima Laribi" userId="801ab3f2-b582-423d-95b6-cfe2c017ca7a" providerId="ADAL" clId="{6A468684-2423-4BEC-AFB9-52EF9198E77D}" dt="2023-07-18T19:26:44.869" v="3532" actId="113"/>
          <ac:spMkLst>
            <pc:docMk/>
            <pc:sldMk cId="4145878458" sldId="287"/>
            <ac:spMk id="4" creationId="{70899D1C-3DF8-21A2-F591-D131F436A3DA}"/>
          </ac:spMkLst>
        </pc:spChg>
        <pc:spChg chg="del">
          <ac:chgData name="Hakima Laribi" userId="801ab3f2-b582-423d-95b6-cfe2c017ca7a" providerId="ADAL" clId="{6A468684-2423-4BEC-AFB9-52EF9198E77D}" dt="2023-07-18T19:19:19.893" v="2958" actId="478"/>
          <ac:spMkLst>
            <pc:docMk/>
            <pc:sldMk cId="4145878458" sldId="287"/>
            <ac:spMk id="26" creationId="{9AE87404-1142-8545-FD8A-EA86D078BB92}"/>
          </ac:spMkLst>
        </pc:spChg>
        <pc:picChg chg="del">
          <ac:chgData name="Hakima Laribi" userId="801ab3f2-b582-423d-95b6-cfe2c017ca7a" providerId="ADAL" clId="{6A468684-2423-4BEC-AFB9-52EF9198E77D}" dt="2023-07-18T19:19:17.149" v="2957" actId="478"/>
          <ac:picMkLst>
            <pc:docMk/>
            <pc:sldMk cId="4145878458" sldId="287"/>
            <ac:picMk id="6" creationId="{067F518E-00C2-A99E-17E8-924CB9EEE36D}"/>
          </ac:picMkLst>
        </pc:picChg>
        <pc:picChg chg="del">
          <ac:chgData name="Hakima Laribi" userId="801ab3f2-b582-423d-95b6-cfe2c017ca7a" providerId="ADAL" clId="{6A468684-2423-4BEC-AFB9-52EF9198E77D}" dt="2023-07-18T19:19:15.472" v="2956" actId="478"/>
          <ac:picMkLst>
            <pc:docMk/>
            <pc:sldMk cId="4145878458" sldId="287"/>
            <ac:picMk id="25" creationId="{FDD6D125-21D1-5AA0-0CD5-098120A34C7F}"/>
          </ac:picMkLst>
        </pc:picChg>
      </pc:sldChg>
      <pc:sldChg chg="del">
        <pc:chgData name="Hakima Laribi" userId="801ab3f2-b582-423d-95b6-cfe2c017ca7a" providerId="ADAL" clId="{6A468684-2423-4BEC-AFB9-52EF9198E77D}" dt="2023-07-18T13:35:34.966" v="192" actId="47"/>
        <pc:sldMkLst>
          <pc:docMk/>
          <pc:sldMk cId="364525068" sldId="288"/>
        </pc:sldMkLst>
      </pc:sldChg>
      <pc:sldChg chg="addSp delSp modSp add mod modAnim">
        <pc:chgData name="Hakima Laribi" userId="801ab3f2-b582-423d-95b6-cfe2c017ca7a" providerId="ADAL" clId="{6A468684-2423-4BEC-AFB9-52EF9198E77D}" dt="2023-07-24T19:12:19.654" v="19158" actId="14100"/>
        <pc:sldMkLst>
          <pc:docMk/>
          <pc:sldMk cId="2889157936" sldId="288"/>
        </pc:sldMkLst>
        <pc:spChg chg="del">
          <ac:chgData name="Hakima Laribi" userId="801ab3f2-b582-423d-95b6-cfe2c017ca7a" providerId="ADAL" clId="{6A468684-2423-4BEC-AFB9-52EF9198E77D}" dt="2023-07-18T19:31:52.650" v="3534" actId="478"/>
          <ac:spMkLst>
            <pc:docMk/>
            <pc:sldMk cId="2889157936" sldId="288"/>
            <ac:spMk id="4" creationId="{70899D1C-3DF8-21A2-F591-D131F436A3DA}"/>
          </ac:spMkLst>
        </pc:spChg>
        <pc:spChg chg="add mod">
          <ac:chgData name="Hakima Laribi" userId="801ab3f2-b582-423d-95b6-cfe2c017ca7a" providerId="ADAL" clId="{6A468684-2423-4BEC-AFB9-52EF9198E77D}" dt="2023-07-24T19:12:19.654" v="19158" actId="14100"/>
          <ac:spMkLst>
            <pc:docMk/>
            <pc:sldMk cId="2889157936" sldId="288"/>
            <ac:spMk id="9" creationId="{B604013F-B9E1-1F5C-AF5D-B9FF8AEBCAEB}"/>
          </ac:spMkLst>
        </pc:spChg>
        <pc:spChg chg="add mod">
          <ac:chgData name="Hakima Laribi" userId="801ab3f2-b582-423d-95b6-cfe2c017ca7a" providerId="ADAL" clId="{6A468684-2423-4BEC-AFB9-52EF9198E77D}" dt="2023-07-18T19:37:09.387" v="3650" actId="1037"/>
          <ac:spMkLst>
            <pc:docMk/>
            <pc:sldMk cId="2889157936" sldId="288"/>
            <ac:spMk id="10" creationId="{1842A75A-3210-DB60-A058-766B13237154}"/>
          </ac:spMkLst>
        </pc:spChg>
        <pc:spChg chg="add mod">
          <ac:chgData name="Hakima Laribi" userId="801ab3f2-b582-423d-95b6-cfe2c017ca7a" providerId="ADAL" clId="{6A468684-2423-4BEC-AFB9-52EF9198E77D}" dt="2023-07-18T19:36:43.866" v="3644" actId="1038"/>
          <ac:spMkLst>
            <pc:docMk/>
            <pc:sldMk cId="2889157936" sldId="288"/>
            <ac:spMk id="11" creationId="{84C86499-A8CC-3C81-C669-3D553E3728B8}"/>
          </ac:spMkLst>
        </pc:spChg>
        <pc:picChg chg="add mod">
          <ac:chgData name="Hakima Laribi" userId="801ab3f2-b582-423d-95b6-cfe2c017ca7a" providerId="ADAL" clId="{6A468684-2423-4BEC-AFB9-52EF9198E77D}" dt="2023-07-18T19:32:03.072" v="3539" actId="14100"/>
          <ac:picMkLst>
            <pc:docMk/>
            <pc:sldMk cId="2889157936" sldId="288"/>
            <ac:picMk id="6" creationId="{6AE977EE-17AD-4668-0491-7F78CA0D1269}"/>
          </ac:picMkLst>
        </pc:picChg>
        <pc:picChg chg="add mod">
          <ac:chgData name="Hakima Laribi" userId="801ab3f2-b582-423d-95b6-cfe2c017ca7a" providerId="ADAL" clId="{6A468684-2423-4BEC-AFB9-52EF9198E77D}" dt="2023-07-18T19:33:13.417" v="3543" actId="1076"/>
          <ac:picMkLst>
            <pc:docMk/>
            <pc:sldMk cId="2889157936" sldId="288"/>
            <ac:picMk id="8" creationId="{EDDEB21E-338D-9633-26B0-A187ED33E165}"/>
          </ac:picMkLst>
        </pc:picChg>
      </pc:sldChg>
      <pc:sldChg chg="addSp delSp modSp add mod modAnim modNotesTx">
        <pc:chgData name="Hakima Laribi" userId="801ab3f2-b582-423d-95b6-cfe2c017ca7a" providerId="ADAL" clId="{6A468684-2423-4BEC-AFB9-52EF9198E77D}" dt="2023-07-25T14:18:27.080" v="19662" actId="122"/>
        <pc:sldMkLst>
          <pc:docMk/>
          <pc:sldMk cId="3484909054" sldId="289"/>
        </pc:sldMkLst>
        <pc:spChg chg="add mod">
          <ac:chgData name="Hakima Laribi" userId="801ab3f2-b582-423d-95b6-cfe2c017ca7a" providerId="ADAL" clId="{6A468684-2423-4BEC-AFB9-52EF9198E77D}" dt="2023-07-18T19:40:38.537" v="3694" actId="1076"/>
          <ac:spMkLst>
            <pc:docMk/>
            <pc:sldMk cId="3484909054" sldId="289"/>
            <ac:spMk id="4" creationId="{4A3B6D60-FD55-187B-1D78-6CA3BE41B7C7}"/>
          </ac:spMkLst>
        </pc:spChg>
        <pc:spChg chg="add mod">
          <ac:chgData name="Hakima Laribi" userId="801ab3f2-b582-423d-95b6-cfe2c017ca7a" providerId="ADAL" clId="{6A468684-2423-4BEC-AFB9-52EF9198E77D}" dt="2023-07-18T19:53:13.778" v="3762" actId="115"/>
          <ac:spMkLst>
            <pc:docMk/>
            <pc:sldMk cId="3484909054" sldId="289"/>
            <ac:spMk id="5" creationId="{B1D57DC3-B312-EBD8-75F2-6184E12EE094}"/>
          </ac:spMkLst>
        </pc:spChg>
        <pc:spChg chg="add mod">
          <ac:chgData name="Hakima Laribi" userId="801ab3f2-b582-423d-95b6-cfe2c017ca7a" providerId="ADAL" clId="{6A468684-2423-4BEC-AFB9-52EF9198E77D}" dt="2023-07-25T11:07:41.599" v="19362" actId="20577"/>
          <ac:spMkLst>
            <pc:docMk/>
            <pc:sldMk cId="3484909054" sldId="289"/>
            <ac:spMk id="7" creationId="{A432695D-0C02-CA9C-72DC-FCA1F57D0DFE}"/>
          </ac:spMkLst>
        </pc:spChg>
        <pc:spChg chg="del">
          <ac:chgData name="Hakima Laribi" userId="801ab3f2-b582-423d-95b6-cfe2c017ca7a" providerId="ADAL" clId="{6A468684-2423-4BEC-AFB9-52EF9198E77D}" dt="2023-07-18T19:39:05.902" v="3653" actId="478"/>
          <ac:spMkLst>
            <pc:docMk/>
            <pc:sldMk cId="3484909054" sldId="289"/>
            <ac:spMk id="9" creationId="{B604013F-B9E1-1F5C-AF5D-B9FF8AEBCAEB}"/>
          </ac:spMkLst>
        </pc:spChg>
        <pc:spChg chg="mod">
          <ac:chgData name="Hakima Laribi" userId="801ab3f2-b582-423d-95b6-cfe2c017ca7a" providerId="ADAL" clId="{6A468684-2423-4BEC-AFB9-52EF9198E77D}" dt="2023-07-24T19:19:45.406" v="19159" actId="1076"/>
          <ac:spMkLst>
            <pc:docMk/>
            <pc:sldMk cId="3484909054" sldId="289"/>
            <ac:spMk id="10" creationId="{1842A75A-3210-DB60-A058-766B13237154}"/>
          </ac:spMkLst>
        </pc:spChg>
        <pc:spChg chg="mod">
          <ac:chgData name="Hakima Laribi" userId="801ab3f2-b582-423d-95b6-cfe2c017ca7a" providerId="ADAL" clId="{6A468684-2423-4BEC-AFB9-52EF9198E77D}" dt="2023-07-18T19:43:27.005" v="3736" actId="207"/>
          <ac:spMkLst>
            <pc:docMk/>
            <pc:sldMk cId="3484909054" sldId="289"/>
            <ac:spMk id="11" creationId="{84C86499-A8CC-3C81-C669-3D553E3728B8}"/>
          </ac:spMkLst>
        </pc:spChg>
        <pc:spChg chg="add del">
          <ac:chgData name="Hakima Laribi" userId="801ab3f2-b582-423d-95b6-cfe2c017ca7a" providerId="ADAL" clId="{6A468684-2423-4BEC-AFB9-52EF9198E77D}" dt="2023-07-18T19:58:36.705" v="3776" actId="478"/>
          <ac:spMkLst>
            <pc:docMk/>
            <pc:sldMk cId="3484909054" sldId="289"/>
            <ac:spMk id="12" creationId="{AA2FD98A-92E4-A5C1-1F31-0BFA3CDDE6F3}"/>
          </ac:spMkLst>
        </pc:spChg>
        <pc:spChg chg="add mod">
          <ac:chgData name="Hakima Laribi" userId="801ab3f2-b582-423d-95b6-cfe2c017ca7a" providerId="ADAL" clId="{6A468684-2423-4BEC-AFB9-52EF9198E77D}" dt="2023-07-18T20:21:14.837" v="4004" actId="1038"/>
          <ac:spMkLst>
            <pc:docMk/>
            <pc:sldMk cId="3484909054" sldId="289"/>
            <ac:spMk id="13" creationId="{BEAFF8BA-DFA4-9431-F3A1-B716A92FBEA3}"/>
          </ac:spMkLst>
        </pc:spChg>
        <pc:spChg chg="add mod">
          <ac:chgData name="Hakima Laribi" userId="801ab3f2-b582-423d-95b6-cfe2c017ca7a" providerId="ADAL" clId="{6A468684-2423-4BEC-AFB9-52EF9198E77D}" dt="2023-07-18T20:08:36.556" v="3974" actId="1076"/>
          <ac:spMkLst>
            <pc:docMk/>
            <pc:sldMk cId="3484909054" sldId="289"/>
            <ac:spMk id="14" creationId="{FBF1F56B-37E2-75A9-8629-4E59F2AC9718}"/>
          </ac:spMkLst>
        </pc:spChg>
        <pc:spChg chg="add mod">
          <ac:chgData name="Hakima Laribi" userId="801ab3f2-b582-423d-95b6-cfe2c017ca7a" providerId="ADAL" clId="{6A468684-2423-4BEC-AFB9-52EF9198E77D}" dt="2023-07-18T20:12:36.225" v="3992" actId="1038"/>
          <ac:spMkLst>
            <pc:docMk/>
            <pc:sldMk cId="3484909054" sldId="289"/>
            <ac:spMk id="15" creationId="{87D5FF52-D733-3A2B-88B3-960CFA0E1733}"/>
          </ac:spMkLst>
        </pc:spChg>
        <pc:spChg chg="add del mod">
          <ac:chgData name="Hakima Laribi" userId="801ab3f2-b582-423d-95b6-cfe2c017ca7a" providerId="ADAL" clId="{6A468684-2423-4BEC-AFB9-52EF9198E77D}" dt="2023-07-18T20:12:04.562" v="3983" actId="478"/>
          <ac:spMkLst>
            <pc:docMk/>
            <pc:sldMk cId="3484909054" sldId="289"/>
            <ac:spMk id="16" creationId="{72D8B456-CF12-B5FE-8EE5-83EA49CB10C4}"/>
          </ac:spMkLst>
        </pc:spChg>
        <pc:spChg chg="add del mod">
          <ac:chgData name="Hakima Laribi" userId="801ab3f2-b582-423d-95b6-cfe2c017ca7a" providerId="ADAL" clId="{6A468684-2423-4BEC-AFB9-52EF9198E77D}" dt="2023-07-18T20:12:10.937" v="3986"/>
          <ac:spMkLst>
            <pc:docMk/>
            <pc:sldMk cId="3484909054" sldId="289"/>
            <ac:spMk id="17" creationId="{F21D3EF7-221A-1C32-1AB9-AC80F7AD41B2}"/>
          </ac:spMkLst>
        </pc:spChg>
        <pc:spChg chg="add mod">
          <ac:chgData name="Hakima Laribi" userId="801ab3f2-b582-423d-95b6-cfe2c017ca7a" providerId="ADAL" clId="{6A468684-2423-4BEC-AFB9-52EF9198E77D}" dt="2023-07-25T11:07:50.310" v="19372" actId="20577"/>
          <ac:spMkLst>
            <pc:docMk/>
            <pc:sldMk cId="3484909054" sldId="289"/>
            <ac:spMk id="18" creationId="{871A2D58-7466-5440-04FC-746433745609}"/>
          </ac:spMkLst>
        </pc:spChg>
        <pc:spChg chg="add mod">
          <ac:chgData name="Hakima Laribi" userId="801ab3f2-b582-423d-95b6-cfe2c017ca7a" providerId="ADAL" clId="{6A468684-2423-4BEC-AFB9-52EF9198E77D}" dt="2023-07-25T14:18:27.080" v="19662" actId="122"/>
          <ac:spMkLst>
            <pc:docMk/>
            <pc:sldMk cId="3484909054" sldId="289"/>
            <ac:spMk id="19" creationId="{11787796-6FD6-B867-B964-E6CE8676F4EF}"/>
          </ac:spMkLst>
        </pc:spChg>
        <pc:spChg chg="add del mod">
          <ac:chgData name="Hakima Laribi" userId="801ab3f2-b582-423d-95b6-cfe2c017ca7a" providerId="ADAL" clId="{6A468684-2423-4BEC-AFB9-52EF9198E77D}" dt="2023-07-18T20:49:42.483" v="4268" actId="478"/>
          <ac:spMkLst>
            <pc:docMk/>
            <pc:sldMk cId="3484909054" sldId="289"/>
            <ac:spMk id="20" creationId="{5838A1B1-303C-4CE9-A048-1470FDC4686F}"/>
          </ac:spMkLst>
        </pc:spChg>
        <pc:spChg chg="add del mod">
          <ac:chgData name="Hakima Laribi" userId="801ab3f2-b582-423d-95b6-cfe2c017ca7a" providerId="ADAL" clId="{6A468684-2423-4BEC-AFB9-52EF9198E77D}" dt="2023-07-18T20:51:11.602" v="4296" actId="478"/>
          <ac:spMkLst>
            <pc:docMk/>
            <pc:sldMk cId="3484909054" sldId="289"/>
            <ac:spMk id="21" creationId="{A7BC8F55-5DC3-1010-71FD-EF50556BB5AA}"/>
          </ac:spMkLst>
        </pc:spChg>
        <pc:spChg chg="add del mod">
          <ac:chgData name="Hakima Laribi" userId="801ab3f2-b582-423d-95b6-cfe2c017ca7a" providerId="ADAL" clId="{6A468684-2423-4BEC-AFB9-52EF9198E77D}" dt="2023-07-18T20:51:11.602" v="4296" actId="478"/>
          <ac:spMkLst>
            <pc:docMk/>
            <pc:sldMk cId="3484909054" sldId="289"/>
            <ac:spMk id="22" creationId="{2249EC01-61E7-DEFE-B333-3EA8473F2D0E}"/>
          </ac:spMkLst>
        </pc:spChg>
        <pc:spChg chg="add del mod">
          <ac:chgData name="Hakima Laribi" userId="801ab3f2-b582-423d-95b6-cfe2c017ca7a" providerId="ADAL" clId="{6A468684-2423-4BEC-AFB9-52EF9198E77D}" dt="2023-07-18T20:51:11.602" v="4296" actId="478"/>
          <ac:spMkLst>
            <pc:docMk/>
            <pc:sldMk cId="3484909054" sldId="289"/>
            <ac:spMk id="23" creationId="{0EFC4487-A8DD-9E89-A0EB-5EADD96C4CC9}"/>
          </ac:spMkLst>
        </pc:spChg>
        <pc:spChg chg="add del mod">
          <ac:chgData name="Hakima Laribi" userId="801ab3f2-b582-423d-95b6-cfe2c017ca7a" providerId="ADAL" clId="{6A468684-2423-4BEC-AFB9-52EF9198E77D}" dt="2023-07-18T20:51:11.602" v="4296" actId="478"/>
          <ac:spMkLst>
            <pc:docMk/>
            <pc:sldMk cId="3484909054" sldId="289"/>
            <ac:spMk id="24" creationId="{AD1ACE80-5277-9138-B2B4-49630FF24B15}"/>
          </ac:spMkLst>
        </pc:spChg>
        <pc:picChg chg="mod">
          <ac:chgData name="Hakima Laribi" userId="801ab3f2-b582-423d-95b6-cfe2c017ca7a" providerId="ADAL" clId="{6A468684-2423-4BEC-AFB9-52EF9198E77D}" dt="2023-07-24T19:24:19.136" v="19166" actId="1076"/>
          <ac:picMkLst>
            <pc:docMk/>
            <pc:sldMk cId="3484909054" sldId="289"/>
            <ac:picMk id="6" creationId="{6AE977EE-17AD-4668-0491-7F78CA0D1269}"/>
          </ac:picMkLst>
        </pc:picChg>
        <pc:picChg chg="mod">
          <ac:chgData name="Hakima Laribi" userId="801ab3f2-b582-423d-95b6-cfe2c017ca7a" providerId="ADAL" clId="{6A468684-2423-4BEC-AFB9-52EF9198E77D}" dt="2023-07-18T20:11:40.937" v="3979" actId="1076"/>
          <ac:picMkLst>
            <pc:docMk/>
            <pc:sldMk cId="3484909054" sldId="289"/>
            <ac:picMk id="8" creationId="{EDDEB21E-338D-9633-26B0-A187ED33E165}"/>
          </ac:picMkLst>
        </pc:picChg>
      </pc:sldChg>
      <pc:sldChg chg="del">
        <pc:chgData name="Hakima Laribi" userId="801ab3f2-b582-423d-95b6-cfe2c017ca7a" providerId="ADAL" clId="{6A468684-2423-4BEC-AFB9-52EF9198E77D}" dt="2023-07-18T13:35:31.684" v="188" actId="47"/>
        <pc:sldMkLst>
          <pc:docMk/>
          <pc:sldMk cId="4247250610" sldId="289"/>
        </pc:sldMkLst>
      </pc:sldChg>
      <pc:sldChg chg="addSp delSp modSp add mod modAnim">
        <pc:chgData name="Hakima Laribi" userId="801ab3f2-b582-423d-95b6-cfe2c017ca7a" providerId="ADAL" clId="{6A468684-2423-4BEC-AFB9-52EF9198E77D}" dt="2023-07-25T11:09:19.567" v="19374"/>
        <pc:sldMkLst>
          <pc:docMk/>
          <pc:sldMk cId="2408165352" sldId="290"/>
        </pc:sldMkLst>
        <pc:spChg chg="add mod">
          <ac:chgData name="Hakima Laribi" userId="801ab3f2-b582-423d-95b6-cfe2c017ca7a" providerId="ADAL" clId="{6A468684-2423-4BEC-AFB9-52EF9198E77D}" dt="2023-07-18T20:41:29.939" v="4225" actId="1076"/>
          <ac:spMkLst>
            <pc:docMk/>
            <pc:sldMk cId="2408165352" sldId="290"/>
            <ac:spMk id="4" creationId="{0397DD6D-CB8D-B991-ABFC-2E573575BE9B}"/>
          </ac:spMkLst>
        </pc:spChg>
        <pc:spChg chg="add mod">
          <ac:chgData name="Hakima Laribi" userId="801ab3f2-b582-423d-95b6-cfe2c017ca7a" providerId="ADAL" clId="{6A468684-2423-4BEC-AFB9-52EF9198E77D}" dt="2023-07-18T20:41:50.902" v="4247" actId="20577"/>
          <ac:spMkLst>
            <pc:docMk/>
            <pc:sldMk cId="2408165352" sldId="290"/>
            <ac:spMk id="5" creationId="{7F837B08-4031-C060-EB0C-169B66B5CADA}"/>
          </ac:spMkLst>
        </pc:spChg>
        <pc:spChg chg="mod">
          <ac:chgData name="Hakima Laribi" userId="801ab3f2-b582-423d-95b6-cfe2c017ca7a" providerId="ADAL" clId="{6A468684-2423-4BEC-AFB9-52EF9198E77D}" dt="2023-07-18T20:39:45.259" v="4131" actId="113"/>
          <ac:spMkLst>
            <pc:docMk/>
            <pc:sldMk cId="2408165352" sldId="290"/>
            <ac:spMk id="26" creationId="{9AE87404-1142-8545-FD8A-EA86D078BB92}"/>
          </ac:spMkLst>
        </pc:spChg>
        <pc:picChg chg="del">
          <ac:chgData name="Hakima Laribi" userId="801ab3f2-b582-423d-95b6-cfe2c017ca7a" providerId="ADAL" clId="{6A468684-2423-4BEC-AFB9-52EF9198E77D}" dt="2023-07-18T20:38:58.233" v="4118" actId="478"/>
          <ac:picMkLst>
            <pc:docMk/>
            <pc:sldMk cId="2408165352" sldId="290"/>
            <ac:picMk id="6" creationId="{067F518E-00C2-A99E-17E8-924CB9EEE36D}"/>
          </ac:picMkLst>
        </pc:picChg>
        <pc:picChg chg="mod">
          <ac:chgData name="Hakima Laribi" userId="801ab3f2-b582-423d-95b6-cfe2c017ca7a" providerId="ADAL" clId="{6A468684-2423-4BEC-AFB9-52EF9198E77D}" dt="2023-07-25T11:09:08.335" v="19373" actId="1076"/>
          <ac:picMkLst>
            <pc:docMk/>
            <pc:sldMk cId="2408165352" sldId="290"/>
            <ac:picMk id="25" creationId="{FDD6D125-21D1-5AA0-0CD5-098120A34C7F}"/>
          </ac:picMkLst>
        </pc:picChg>
      </pc:sldChg>
      <pc:sldChg chg="del">
        <pc:chgData name="Hakima Laribi" userId="801ab3f2-b582-423d-95b6-cfe2c017ca7a" providerId="ADAL" clId="{6A468684-2423-4BEC-AFB9-52EF9198E77D}" dt="2023-07-18T13:35:20.236" v="181" actId="47"/>
        <pc:sldMkLst>
          <pc:docMk/>
          <pc:sldMk cId="2738958612" sldId="290"/>
        </pc:sldMkLst>
      </pc:sldChg>
      <pc:sldChg chg="del">
        <pc:chgData name="Hakima Laribi" userId="801ab3f2-b582-423d-95b6-cfe2c017ca7a" providerId="ADAL" clId="{6A468684-2423-4BEC-AFB9-52EF9198E77D}" dt="2023-07-18T13:35:35.834" v="193" actId="47"/>
        <pc:sldMkLst>
          <pc:docMk/>
          <pc:sldMk cId="1014888225" sldId="291"/>
        </pc:sldMkLst>
      </pc:sldChg>
      <pc:sldChg chg="addSp delSp modSp add mod modNotesTx">
        <pc:chgData name="Hakima Laribi" userId="801ab3f2-b582-423d-95b6-cfe2c017ca7a" providerId="ADAL" clId="{6A468684-2423-4BEC-AFB9-52EF9198E77D}" dt="2023-07-24T19:36:28.509" v="19259" actId="1037"/>
        <pc:sldMkLst>
          <pc:docMk/>
          <pc:sldMk cId="2686538991" sldId="291"/>
        </pc:sldMkLst>
        <pc:spChg chg="del mod">
          <ac:chgData name="Hakima Laribi" userId="801ab3f2-b582-423d-95b6-cfe2c017ca7a" providerId="ADAL" clId="{6A468684-2423-4BEC-AFB9-52EF9198E77D}" dt="2023-07-24T19:33:34.313" v="19242" actId="478"/>
          <ac:spMkLst>
            <pc:docMk/>
            <pc:sldMk cId="2686538991" sldId="291"/>
            <ac:spMk id="2" creationId="{7632FE86-992B-6946-A8AA-EDDA67DB3303}"/>
          </ac:spMkLst>
        </pc:spChg>
        <pc:spChg chg="del">
          <ac:chgData name="Hakima Laribi" userId="801ab3f2-b582-423d-95b6-cfe2c017ca7a" providerId="ADAL" clId="{6A468684-2423-4BEC-AFB9-52EF9198E77D}" dt="2023-07-18T20:42:44.715" v="4249" actId="478"/>
          <ac:spMkLst>
            <pc:docMk/>
            <pc:sldMk cId="2686538991" sldId="291"/>
            <ac:spMk id="4" creationId="{0397DD6D-CB8D-B991-ABFC-2E573575BE9B}"/>
          </ac:spMkLst>
        </pc:spChg>
        <pc:spChg chg="del">
          <ac:chgData name="Hakima Laribi" userId="801ab3f2-b582-423d-95b6-cfe2c017ca7a" providerId="ADAL" clId="{6A468684-2423-4BEC-AFB9-52EF9198E77D}" dt="2023-07-18T20:42:44.715" v="4249" actId="478"/>
          <ac:spMkLst>
            <pc:docMk/>
            <pc:sldMk cId="2686538991" sldId="291"/>
            <ac:spMk id="5" creationId="{7F837B08-4031-C060-EB0C-169B66B5CADA}"/>
          </ac:spMkLst>
        </pc:spChg>
        <pc:spChg chg="add del mod">
          <ac:chgData name="Hakima Laribi" userId="801ab3f2-b582-423d-95b6-cfe2c017ca7a" providerId="ADAL" clId="{6A468684-2423-4BEC-AFB9-52EF9198E77D}" dt="2023-07-24T19:33:37.120" v="19243" actId="478"/>
          <ac:spMkLst>
            <pc:docMk/>
            <pc:sldMk cId="2686538991" sldId="291"/>
            <ac:spMk id="10" creationId="{E4444CD3-491D-080C-07AC-A0CE7FCFA256}"/>
          </ac:spMkLst>
        </pc:spChg>
        <pc:spChg chg="del">
          <ac:chgData name="Hakima Laribi" userId="801ab3f2-b582-423d-95b6-cfe2c017ca7a" providerId="ADAL" clId="{6A468684-2423-4BEC-AFB9-52EF9198E77D}" dt="2023-07-18T20:42:47.427" v="4251" actId="478"/>
          <ac:spMkLst>
            <pc:docMk/>
            <pc:sldMk cId="2686538991" sldId="291"/>
            <ac:spMk id="26" creationId="{9AE87404-1142-8545-FD8A-EA86D078BB92}"/>
          </ac:spMkLst>
        </pc:spChg>
        <pc:picChg chg="add del">
          <ac:chgData name="Hakima Laribi" userId="801ab3f2-b582-423d-95b6-cfe2c017ca7a" providerId="ADAL" clId="{6A468684-2423-4BEC-AFB9-52EF9198E77D}" dt="2023-07-24T19:33:26.352" v="19240" actId="22"/>
          <ac:picMkLst>
            <pc:docMk/>
            <pc:sldMk cId="2686538991" sldId="291"/>
            <ac:picMk id="5" creationId="{3FD97E7E-06A3-52D2-284A-8BBCD2B69426}"/>
          </ac:picMkLst>
        </pc:picChg>
        <pc:picChg chg="add del mod">
          <ac:chgData name="Hakima Laribi" userId="801ab3f2-b582-423d-95b6-cfe2c017ca7a" providerId="ADAL" clId="{6A468684-2423-4BEC-AFB9-52EF9198E77D}" dt="2023-07-24T19:33:21.831" v="19238" actId="478"/>
          <ac:picMkLst>
            <pc:docMk/>
            <pc:sldMk cId="2686538991" sldId="291"/>
            <ac:picMk id="7" creationId="{C18D79BB-5CA0-C223-227C-B19769DC7B97}"/>
          </ac:picMkLst>
        </pc:picChg>
        <pc:picChg chg="add del mod">
          <ac:chgData name="Hakima Laribi" userId="801ab3f2-b582-423d-95b6-cfe2c017ca7a" providerId="ADAL" clId="{6A468684-2423-4BEC-AFB9-52EF9198E77D}" dt="2023-07-24T19:36:20.163" v="19254" actId="478"/>
          <ac:picMkLst>
            <pc:docMk/>
            <pc:sldMk cId="2686538991" sldId="291"/>
            <ac:picMk id="8" creationId="{E7BF1C8C-FF86-3ED0-5C21-A5D204EDD080}"/>
          </ac:picMkLst>
        </pc:picChg>
        <pc:picChg chg="add mod">
          <ac:chgData name="Hakima Laribi" userId="801ab3f2-b582-423d-95b6-cfe2c017ca7a" providerId="ADAL" clId="{6A468684-2423-4BEC-AFB9-52EF9198E77D}" dt="2023-07-24T19:36:28.509" v="19259" actId="1037"/>
          <ac:picMkLst>
            <pc:docMk/>
            <pc:sldMk cId="2686538991" sldId="291"/>
            <ac:picMk id="12" creationId="{1A1795D3-AC81-5E63-A829-1950DB777B9A}"/>
          </ac:picMkLst>
        </pc:picChg>
        <pc:picChg chg="del">
          <ac:chgData name="Hakima Laribi" userId="801ab3f2-b582-423d-95b6-cfe2c017ca7a" providerId="ADAL" clId="{6A468684-2423-4BEC-AFB9-52EF9198E77D}" dt="2023-07-18T20:42:45.725" v="4250" actId="478"/>
          <ac:picMkLst>
            <pc:docMk/>
            <pc:sldMk cId="2686538991" sldId="291"/>
            <ac:picMk id="25" creationId="{FDD6D125-21D1-5AA0-0CD5-098120A34C7F}"/>
          </ac:picMkLst>
        </pc:picChg>
      </pc:sldChg>
      <pc:sldChg chg="addSp delSp modSp add mod ord modAnim">
        <pc:chgData name="Hakima Laribi" userId="801ab3f2-b582-423d-95b6-cfe2c017ca7a" providerId="ADAL" clId="{6A468684-2423-4BEC-AFB9-52EF9198E77D}" dt="2023-07-25T11:09:33.304" v="19376"/>
        <pc:sldMkLst>
          <pc:docMk/>
          <pc:sldMk cId="3405845277" sldId="292"/>
        </pc:sldMkLst>
        <pc:spChg chg="del">
          <ac:chgData name="Hakima Laribi" userId="801ab3f2-b582-423d-95b6-cfe2c017ca7a" providerId="ADAL" clId="{6A468684-2423-4BEC-AFB9-52EF9198E77D}" dt="2023-07-18T20:56:52.198" v="4310" actId="478"/>
          <ac:spMkLst>
            <pc:docMk/>
            <pc:sldMk cId="3405845277" sldId="292"/>
            <ac:spMk id="4" creationId="{0397DD6D-CB8D-B991-ABFC-2E573575BE9B}"/>
          </ac:spMkLst>
        </pc:spChg>
        <pc:spChg chg="del">
          <ac:chgData name="Hakima Laribi" userId="801ab3f2-b582-423d-95b6-cfe2c017ca7a" providerId="ADAL" clId="{6A468684-2423-4BEC-AFB9-52EF9198E77D}" dt="2023-07-18T20:56:52.198" v="4310" actId="478"/>
          <ac:spMkLst>
            <pc:docMk/>
            <pc:sldMk cId="3405845277" sldId="292"/>
            <ac:spMk id="5" creationId="{7F837B08-4031-C060-EB0C-169B66B5CADA}"/>
          </ac:spMkLst>
        </pc:spChg>
        <pc:spChg chg="add mod">
          <ac:chgData name="Hakima Laribi" userId="801ab3f2-b582-423d-95b6-cfe2c017ca7a" providerId="ADAL" clId="{6A468684-2423-4BEC-AFB9-52EF9198E77D}" dt="2023-07-18T21:05:54.372" v="4680" actId="20577"/>
          <ac:spMkLst>
            <pc:docMk/>
            <pc:sldMk cId="3405845277" sldId="292"/>
            <ac:spMk id="6" creationId="{BBC63A8D-E3BB-55D3-38D9-136C569A31AD}"/>
          </ac:spMkLst>
        </pc:spChg>
        <pc:spChg chg="mod">
          <ac:chgData name="Hakima Laribi" userId="801ab3f2-b582-423d-95b6-cfe2c017ca7a" providerId="ADAL" clId="{6A468684-2423-4BEC-AFB9-52EF9198E77D}" dt="2023-07-18T20:56:46.796" v="4309" actId="113"/>
          <ac:spMkLst>
            <pc:docMk/>
            <pc:sldMk cId="3405845277" sldId="292"/>
            <ac:spMk id="26" creationId="{9AE87404-1142-8545-FD8A-EA86D078BB92}"/>
          </ac:spMkLst>
        </pc:spChg>
        <pc:picChg chg="mod">
          <ac:chgData name="Hakima Laribi" userId="801ab3f2-b582-423d-95b6-cfe2c017ca7a" providerId="ADAL" clId="{6A468684-2423-4BEC-AFB9-52EF9198E77D}" dt="2023-07-25T11:09:26.121" v="19375" actId="1076"/>
          <ac:picMkLst>
            <pc:docMk/>
            <pc:sldMk cId="3405845277" sldId="292"/>
            <ac:picMk id="25" creationId="{FDD6D125-21D1-5AA0-0CD5-098120A34C7F}"/>
          </ac:picMkLst>
        </pc:picChg>
      </pc:sldChg>
      <pc:sldChg chg="addSp delSp modSp add mod">
        <pc:chgData name="Hakima Laribi" userId="801ab3f2-b582-423d-95b6-cfe2c017ca7a" providerId="ADAL" clId="{6A468684-2423-4BEC-AFB9-52EF9198E77D}" dt="2023-07-24T19:52:06.851" v="19286" actId="1076"/>
        <pc:sldMkLst>
          <pc:docMk/>
          <pc:sldMk cId="2968478734" sldId="293"/>
        </pc:sldMkLst>
        <pc:spChg chg="del">
          <ac:chgData name="Hakima Laribi" userId="801ab3f2-b582-423d-95b6-cfe2c017ca7a" providerId="ADAL" clId="{6A468684-2423-4BEC-AFB9-52EF9198E77D}" dt="2023-07-18T21:06:52.810" v="4682" actId="478"/>
          <ac:spMkLst>
            <pc:docMk/>
            <pc:sldMk cId="2968478734" sldId="293"/>
            <ac:spMk id="6" creationId="{BBC63A8D-E3BB-55D3-38D9-136C569A31AD}"/>
          </ac:spMkLst>
        </pc:spChg>
        <pc:spChg chg="add mod">
          <ac:chgData name="Hakima Laribi" userId="801ab3f2-b582-423d-95b6-cfe2c017ca7a" providerId="ADAL" clId="{6A468684-2423-4BEC-AFB9-52EF9198E77D}" dt="2023-07-18T21:22:17.086" v="4930" actId="14100"/>
          <ac:spMkLst>
            <pc:docMk/>
            <pc:sldMk cId="2968478734" sldId="293"/>
            <ac:spMk id="9" creationId="{96BE4759-11D9-1632-C850-F4D0E627195D}"/>
          </ac:spMkLst>
        </pc:spChg>
        <pc:spChg chg="del">
          <ac:chgData name="Hakima Laribi" userId="801ab3f2-b582-423d-95b6-cfe2c017ca7a" providerId="ADAL" clId="{6A468684-2423-4BEC-AFB9-52EF9198E77D}" dt="2023-07-18T21:06:52.810" v="4682" actId="478"/>
          <ac:spMkLst>
            <pc:docMk/>
            <pc:sldMk cId="2968478734" sldId="293"/>
            <ac:spMk id="26" creationId="{9AE87404-1142-8545-FD8A-EA86D078BB92}"/>
          </ac:spMkLst>
        </pc:spChg>
        <pc:picChg chg="add del mod modCrop">
          <ac:chgData name="Hakima Laribi" userId="801ab3f2-b582-423d-95b6-cfe2c017ca7a" providerId="ADAL" clId="{6A468684-2423-4BEC-AFB9-52EF9198E77D}" dt="2023-07-24T19:51:48" v="19281" actId="478"/>
          <ac:picMkLst>
            <pc:docMk/>
            <pc:sldMk cId="2968478734" sldId="293"/>
            <ac:picMk id="5" creationId="{9F204A5C-66E9-FCFD-3A34-292EA23663D9}"/>
          </ac:picMkLst>
        </pc:picChg>
        <pc:picChg chg="add mod ord">
          <ac:chgData name="Hakima Laribi" userId="801ab3f2-b582-423d-95b6-cfe2c017ca7a" providerId="ADAL" clId="{6A468684-2423-4BEC-AFB9-52EF9198E77D}" dt="2023-07-24T19:52:06.851" v="19286" actId="1076"/>
          <ac:picMkLst>
            <pc:docMk/>
            <pc:sldMk cId="2968478734" sldId="293"/>
            <ac:picMk id="6" creationId="{88FF9656-2A66-8DC8-8A54-6B6ABBA9545A}"/>
          </ac:picMkLst>
        </pc:picChg>
        <pc:picChg chg="add mod modCrop">
          <ac:chgData name="Hakima Laribi" userId="801ab3f2-b582-423d-95b6-cfe2c017ca7a" providerId="ADAL" clId="{6A468684-2423-4BEC-AFB9-52EF9198E77D}" dt="2023-07-18T21:21:53.366" v="4924" actId="1076"/>
          <ac:picMkLst>
            <pc:docMk/>
            <pc:sldMk cId="2968478734" sldId="293"/>
            <ac:picMk id="8" creationId="{71E45212-BED8-0CEA-4514-32F329FE703B}"/>
          </ac:picMkLst>
        </pc:picChg>
        <pc:picChg chg="del">
          <ac:chgData name="Hakima Laribi" userId="801ab3f2-b582-423d-95b6-cfe2c017ca7a" providerId="ADAL" clId="{6A468684-2423-4BEC-AFB9-52EF9198E77D}" dt="2023-07-18T21:06:53.850" v="4683" actId="478"/>
          <ac:picMkLst>
            <pc:docMk/>
            <pc:sldMk cId="2968478734" sldId="293"/>
            <ac:picMk id="25" creationId="{FDD6D125-21D1-5AA0-0CD5-098120A34C7F}"/>
          </ac:picMkLst>
        </pc:picChg>
      </pc:sldChg>
      <pc:sldChg chg="addSp delSp modSp add del mod modAnim">
        <pc:chgData name="Hakima Laribi" userId="801ab3f2-b582-423d-95b6-cfe2c017ca7a" providerId="ADAL" clId="{6A468684-2423-4BEC-AFB9-52EF9198E77D}" dt="2023-07-19T00:28:54.339" v="6427" actId="47"/>
        <pc:sldMkLst>
          <pc:docMk/>
          <pc:sldMk cId="1509386601" sldId="294"/>
        </pc:sldMkLst>
        <pc:spChg chg="mod">
          <ac:chgData name="Hakima Laribi" userId="801ab3f2-b582-423d-95b6-cfe2c017ca7a" providerId="ADAL" clId="{6A468684-2423-4BEC-AFB9-52EF9198E77D}" dt="2023-07-19T00:13:58.948" v="4962" actId="20577"/>
          <ac:spMkLst>
            <pc:docMk/>
            <pc:sldMk cId="1509386601" sldId="294"/>
            <ac:spMk id="2" creationId="{7632FE86-992B-6946-A8AA-EDDA67DB3303}"/>
          </ac:spMkLst>
        </pc:spChg>
        <pc:spChg chg="add del mod">
          <ac:chgData name="Hakima Laribi" userId="801ab3f2-b582-423d-95b6-cfe2c017ca7a" providerId="ADAL" clId="{6A468684-2423-4BEC-AFB9-52EF9198E77D}" dt="2023-07-19T00:14:22.819" v="4964" actId="478"/>
          <ac:spMkLst>
            <pc:docMk/>
            <pc:sldMk cId="1509386601" sldId="294"/>
            <ac:spMk id="4" creationId="{2BB794F9-7490-3B34-ACDA-440D1AD08306}"/>
          </ac:spMkLst>
        </pc:spChg>
        <pc:spChg chg="add del mod">
          <ac:chgData name="Hakima Laribi" userId="801ab3f2-b582-423d-95b6-cfe2c017ca7a" providerId="ADAL" clId="{6A468684-2423-4BEC-AFB9-52EF9198E77D}" dt="2023-07-19T00:15:40.568" v="4969" actId="478"/>
          <ac:spMkLst>
            <pc:docMk/>
            <pc:sldMk cId="1509386601" sldId="294"/>
            <ac:spMk id="5" creationId="{58CB4F19-86DD-BBD9-7F4C-CE369D53F71D}"/>
          </ac:spMkLst>
        </pc:spChg>
        <pc:spChg chg="add mod">
          <ac:chgData name="Hakima Laribi" userId="801ab3f2-b582-423d-95b6-cfe2c017ca7a" providerId="ADAL" clId="{6A468684-2423-4BEC-AFB9-52EF9198E77D}" dt="2023-07-19T00:25:40.574" v="6032" actId="113"/>
          <ac:spMkLst>
            <pc:docMk/>
            <pc:sldMk cId="1509386601" sldId="294"/>
            <ac:spMk id="6" creationId="{7B671587-6AD0-04CA-4AA4-A97EA8C4D752}"/>
          </ac:spMkLst>
        </pc:spChg>
        <pc:spChg chg="add del mod">
          <ac:chgData name="Hakima Laribi" userId="801ab3f2-b582-423d-95b6-cfe2c017ca7a" providerId="ADAL" clId="{6A468684-2423-4BEC-AFB9-52EF9198E77D}" dt="2023-07-19T00:18:39.243" v="5183" actId="114"/>
          <ac:spMkLst>
            <pc:docMk/>
            <pc:sldMk cId="1509386601" sldId="294"/>
            <ac:spMk id="10" creationId="{570346CF-0E4A-B4F2-CE26-F2D3C1234D7B}"/>
          </ac:spMkLst>
        </pc:spChg>
        <pc:spChg chg="del">
          <ac:chgData name="Hakima Laribi" userId="801ab3f2-b582-423d-95b6-cfe2c017ca7a" providerId="ADAL" clId="{6A468684-2423-4BEC-AFB9-52EF9198E77D}" dt="2023-07-19T00:14:27.819" v="4965" actId="478"/>
          <ac:spMkLst>
            <pc:docMk/>
            <pc:sldMk cId="1509386601" sldId="294"/>
            <ac:spMk id="23" creationId="{B9B0DCBE-C864-0C3E-EE87-B6EEEFFF8CEB}"/>
          </ac:spMkLst>
        </pc:spChg>
        <pc:spChg chg="del">
          <ac:chgData name="Hakima Laribi" userId="801ab3f2-b582-423d-95b6-cfe2c017ca7a" providerId="ADAL" clId="{6A468684-2423-4BEC-AFB9-52EF9198E77D}" dt="2023-07-19T00:14:22.819" v="4964" actId="478"/>
          <ac:spMkLst>
            <pc:docMk/>
            <pc:sldMk cId="1509386601" sldId="294"/>
            <ac:spMk id="26" creationId="{9AE87404-1142-8545-FD8A-EA86D078BB92}"/>
          </ac:spMkLst>
        </pc:spChg>
        <pc:picChg chg="del">
          <ac:chgData name="Hakima Laribi" userId="801ab3f2-b582-423d-95b6-cfe2c017ca7a" providerId="ADAL" clId="{6A468684-2423-4BEC-AFB9-52EF9198E77D}" dt="2023-07-19T00:14:22.819" v="4964" actId="478"/>
          <ac:picMkLst>
            <pc:docMk/>
            <pc:sldMk cId="1509386601" sldId="294"/>
            <ac:picMk id="25" creationId="{FDD6D125-21D1-5AA0-0CD5-098120A34C7F}"/>
          </ac:picMkLst>
        </pc:picChg>
      </pc:sldChg>
      <pc:sldChg chg="addSp delSp modSp add mod modAnim">
        <pc:chgData name="Hakima Laribi" userId="801ab3f2-b582-423d-95b6-cfe2c017ca7a" providerId="ADAL" clId="{6A468684-2423-4BEC-AFB9-52EF9198E77D}" dt="2023-07-25T14:27:53.966" v="19663" actId="20577"/>
        <pc:sldMkLst>
          <pc:docMk/>
          <pc:sldMk cId="1204643740" sldId="295"/>
        </pc:sldMkLst>
        <pc:spChg chg="add mod">
          <ac:chgData name="Hakima Laribi" userId="801ab3f2-b582-423d-95b6-cfe2c017ca7a" providerId="ADAL" clId="{6A468684-2423-4BEC-AFB9-52EF9198E77D}" dt="2023-07-19T00:30:41.667" v="6684" actId="14100"/>
          <ac:spMkLst>
            <pc:docMk/>
            <pc:sldMk cId="1204643740" sldId="295"/>
            <ac:spMk id="4" creationId="{EE0E9B61-7191-41EB-DDBD-C485A14898F0}"/>
          </ac:spMkLst>
        </pc:spChg>
        <pc:spChg chg="mod">
          <ac:chgData name="Hakima Laribi" userId="801ab3f2-b582-423d-95b6-cfe2c017ca7a" providerId="ADAL" clId="{6A468684-2423-4BEC-AFB9-52EF9198E77D}" dt="2023-07-19T00:26:31.341" v="6037" actId="20577"/>
          <ac:spMkLst>
            <pc:docMk/>
            <pc:sldMk cId="1204643740" sldId="295"/>
            <ac:spMk id="6" creationId="{7B671587-6AD0-04CA-4AA4-A97EA8C4D752}"/>
          </ac:spMkLst>
        </pc:spChg>
        <pc:spChg chg="add del">
          <ac:chgData name="Hakima Laribi" userId="801ab3f2-b582-423d-95b6-cfe2c017ca7a" providerId="ADAL" clId="{6A468684-2423-4BEC-AFB9-52EF9198E77D}" dt="2023-07-19T00:28:51.716" v="6426" actId="22"/>
          <ac:spMkLst>
            <pc:docMk/>
            <pc:sldMk cId="1204643740" sldId="295"/>
            <ac:spMk id="7" creationId="{390B8615-CA95-3623-3BC7-3EF3C37DED78}"/>
          </ac:spMkLst>
        </pc:spChg>
        <pc:spChg chg="mod">
          <ac:chgData name="Hakima Laribi" userId="801ab3f2-b582-423d-95b6-cfe2c017ca7a" providerId="ADAL" clId="{6A468684-2423-4BEC-AFB9-52EF9198E77D}" dt="2023-07-25T14:27:53.966" v="19663" actId="20577"/>
          <ac:spMkLst>
            <pc:docMk/>
            <pc:sldMk cId="1204643740" sldId="295"/>
            <ac:spMk id="10" creationId="{570346CF-0E4A-B4F2-CE26-F2D3C1234D7B}"/>
          </ac:spMkLst>
        </pc:spChg>
      </pc:sldChg>
      <pc:sldChg chg="addSp delSp modSp add mod modAnim">
        <pc:chgData name="Hakima Laribi" userId="801ab3f2-b582-423d-95b6-cfe2c017ca7a" providerId="ADAL" clId="{6A468684-2423-4BEC-AFB9-52EF9198E77D}" dt="2023-07-26T14:15:51.830" v="20113" actId="1076"/>
        <pc:sldMkLst>
          <pc:docMk/>
          <pc:sldMk cId="3900143507" sldId="296"/>
        </pc:sldMkLst>
        <pc:spChg chg="mod">
          <ac:chgData name="Hakima Laribi" userId="801ab3f2-b582-423d-95b6-cfe2c017ca7a" providerId="ADAL" clId="{6A468684-2423-4BEC-AFB9-52EF9198E77D}" dt="2023-07-19T00:30:58.514" v="6685" actId="113"/>
          <ac:spMkLst>
            <pc:docMk/>
            <pc:sldMk cId="3900143507" sldId="296"/>
            <ac:spMk id="4" creationId="{EE0E9B61-7191-41EB-DDBD-C485A14898F0}"/>
          </ac:spMkLst>
        </pc:spChg>
        <pc:spChg chg="add mod">
          <ac:chgData name="Hakima Laribi" userId="801ab3f2-b582-423d-95b6-cfe2c017ca7a" providerId="ADAL" clId="{6A468684-2423-4BEC-AFB9-52EF9198E77D}" dt="2023-07-26T14:15:51.830" v="20113" actId="1076"/>
          <ac:spMkLst>
            <pc:docMk/>
            <pc:sldMk cId="3900143507" sldId="296"/>
            <ac:spMk id="5" creationId="{4A10C5C5-E00A-5D9E-C6B6-A2B00D2FE118}"/>
          </ac:spMkLst>
        </pc:spChg>
        <pc:spChg chg="add del mod">
          <ac:chgData name="Hakima Laribi" userId="801ab3f2-b582-423d-95b6-cfe2c017ca7a" providerId="ADAL" clId="{6A468684-2423-4BEC-AFB9-52EF9198E77D}" dt="2023-07-19T00:29:07.101" v="6432" actId="478"/>
          <ac:spMkLst>
            <pc:docMk/>
            <pc:sldMk cId="3900143507" sldId="296"/>
            <ac:spMk id="5" creationId="{4C65FA60-FF70-F30F-8B02-9FB3981A4ED0}"/>
          </ac:spMkLst>
        </pc:spChg>
        <pc:spChg chg="del">
          <ac:chgData name="Hakima Laribi" userId="801ab3f2-b582-423d-95b6-cfe2c017ca7a" providerId="ADAL" clId="{6A468684-2423-4BEC-AFB9-52EF9198E77D}" dt="2023-07-19T00:29:01.683" v="6429" actId="478"/>
          <ac:spMkLst>
            <pc:docMk/>
            <pc:sldMk cId="3900143507" sldId="296"/>
            <ac:spMk id="6" creationId="{7B671587-6AD0-04CA-4AA4-A97EA8C4D752}"/>
          </ac:spMkLst>
        </pc:spChg>
        <pc:spChg chg="add mod">
          <ac:chgData name="Hakima Laribi" userId="801ab3f2-b582-423d-95b6-cfe2c017ca7a" providerId="ADAL" clId="{6A468684-2423-4BEC-AFB9-52EF9198E77D}" dt="2023-07-19T15:04:37.958" v="10630" actId="1076"/>
          <ac:spMkLst>
            <pc:docMk/>
            <pc:sldMk cId="3900143507" sldId="296"/>
            <ac:spMk id="7" creationId="{3AA81F66-6521-F07B-0466-DAF0BE54F99B}"/>
          </ac:spMkLst>
        </pc:spChg>
        <pc:spChg chg="add mod">
          <ac:chgData name="Hakima Laribi" userId="801ab3f2-b582-423d-95b6-cfe2c017ca7a" providerId="ADAL" clId="{6A468684-2423-4BEC-AFB9-52EF9198E77D}" dt="2023-07-25T21:14:51.037" v="19882" actId="1076"/>
          <ac:spMkLst>
            <pc:docMk/>
            <pc:sldMk cId="3900143507" sldId="296"/>
            <ac:spMk id="8" creationId="{6995714A-CCD0-CBCF-BCB0-2DAB16564F66}"/>
          </ac:spMkLst>
        </pc:spChg>
        <pc:spChg chg="del">
          <ac:chgData name="Hakima Laribi" userId="801ab3f2-b582-423d-95b6-cfe2c017ca7a" providerId="ADAL" clId="{6A468684-2423-4BEC-AFB9-52EF9198E77D}" dt="2023-07-19T00:29:05.103" v="6430" actId="478"/>
          <ac:spMkLst>
            <pc:docMk/>
            <pc:sldMk cId="3900143507" sldId="296"/>
            <ac:spMk id="10" creationId="{570346CF-0E4A-B4F2-CE26-F2D3C1234D7B}"/>
          </ac:spMkLst>
        </pc:spChg>
        <pc:spChg chg="add mod">
          <ac:chgData name="Hakima Laribi" userId="801ab3f2-b582-423d-95b6-cfe2c017ca7a" providerId="ADAL" clId="{6A468684-2423-4BEC-AFB9-52EF9198E77D}" dt="2023-07-19T14:49:17.123" v="10048" actId="1076"/>
          <ac:spMkLst>
            <pc:docMk/>
            <pc:sldMk cId="3900143507" sldId="296"/>
            <ac:spMk id="11" creationId="{1DBD1488-027E-0FEF-BEA7-FC580C545F12}"/>
          </ac:spMkLst>
        </pc:spChg>
        <pc:picChg chg="add mod modCrop">
          <ac:chgData name="Hakima Laribi" userId="801ab3f2-b582-423d-95b6-cfe2c017ca7a" providerId="ADAL" clId="{6A468684-2423-4BEC-AFB9-52EF9198E77D}" dt="2023-07-19T14:50:08.217" v="10055" actId="1076"/>
          <ac:picMkLst>
            <pc:docMk/>
            <pc:sldMk cId="3900143507" sldId="296"/>
            <ac:picMk id="6" creationId="{7460D25B-DD02-C4BA-631B-FA6E3F880436}"/>
          </ac:picMkLst>
        </pc:picChg>
        <pc:cxnChg chg="add mod">
          <ac:chgData name="Hakima Laribi" userId="801ab3f2-b582-423d-95b6-cfe2c017ca7a" providerId="ADAL" clId="{6A468684-2423-4BEC-AFB9-52EF9198E77D}" dt="2023-07-25T21:14:51.037" v="19882" actId="1076"/>
          <ac:cxnSpMkLst>
            <pc:docMk/>
            <pc:sldMk cId="3900143507" sldId="296"/>
            <ac:cxnSpMk id="10" creationId="{1CC69153-0343-7FB7-8F11-6453F0A23025}"/>
          </ac:cxnSpMkLst>
        </pc:cxnChg>
      </pc:sldChg>
      <pc:sldChg chg="addSp delSp modSp add mod addAnim delAnim modAnim">
        <pc:chgData name="Hakima Laribi" userId="801ab3f2-b582-423d-95b6-cfe2c017ca7a" providerId="ADAL" clId="{6A468684-2423-4BEC-AFB9-52EF9198E77D}" dt="2023-07-26T11:39:09.190" v="20003"/>
        <pc:sldMkLst>
          <pc:docMk/>
          <pc:sldMk cId="4220551708" sldId="297"/>
        </pc:sldMkLst>
        <pc:spChg chg="del">
          <ac:chgData name="Hakima Laribi" userId="801ab3f2-b582-423d-95b6-cfe2c017ca7a" providerId="ADAL" clId="{6A468684-2423-4BEC-AFB9-52EF9198E77D}" dt="2023-07-19T00:32:43.037" v="6689" actId="478"/>
          <ac:spMkLst>
            <pc:docMk/>
            <pc:sldMk cId="4220551708" sldId="297"/>
            <ac:spMk id="4" creationId="{EE0E9B61-7191-41EB-DDBD-C485A14898F0}"/>
          </ac:spMkLst>
        </pc:spChg>
        <pc:spChg chg="add del mod">
          <ac:chgData name="Hakima Laribi" userId="801ab3f2-b582-423d-95b6-cfe2c017ca7a" providerId="ADAL" clId="{6A468684-2423-4BEC-AFB9-52EF9198E77D}" dt="2023-07-19T00:32:41.628" v="6688" actId="478"/>
          <ac:spMkLst>
            <pc:docMk/>
            <pc:sldMk cId="4220551708" sldId="297"/>
            <ac:spMk id="5" creationId="{4F3FB41F-2F28-6432-4F0D-87430A3ADB50}"/>
          </ac:spMkLst>
        </pc:spChg>
        <pc:spChg chg="del">
          <ac:chgData name="Hakima Laribi" userId="801ab3f2-b582-423d-95b6-cfe2c017ca7a" providerId="ADAL" clId="{6A468684-2423-4BEC-AFB9-52EF9198E77D}" dt="2023-07-19T00:32:39.778" v="6687" actId="478"/>
          <ac:spMkLst>
            <pc:docMk/>
            <pc:sldMk cId="4220551708" sldId="297"/>
            <ac:spMk id="6" creationId="{7B671587-6AD0-04CA-4AA4-A97EA8C4D752}"/>
          </ac:spMkLst>
        </pc:spChg>
        <pc:spChg chg="add del mod">
          <ac:chgData name="Hakima Laribi" userId="801ab3f2-b582-423d-95b6-cfe2c017ca7a" providerId="ADAL" clId="{6A468684-2423-4BEC-AFB9-52EF9198E77D}" dt="2023-07-19T00:49:41.904" v="7292" actId="478"/>
          <ac:spMkLst>
            <pc:docMk/>
            <pc:sldMk cId="4220551708" sldId="297"/>
            <ac:spMk id="9" creationId="{E24F1240-4932-5634-EF69-82051DCCB1C7}"/>
          </ac:spMkLst>
        </pc:spChg>
        <pc:spChg chg="del">
          <ac:chgData name="Hakima Laribi" userId="801ab3f2-b582-423d-95b6-cfe2c017ca7a" providerId="ADAL" clId="{6A468684-2423-4BEC-AFB9-52EF9198E77D}" dt="2023-07-19T00:32:39.778" v="6687" actId="478"/>
          <ac:spMkLst>
            <pc:docMk/>
            <pc:sldMk cId="4220551708" sldId="297"/>
            <ac:spMk id="10" creationId="{570346CF-0E4A-B4F2-CE26-F2D3C1234D7B}"/>
          </ac:spMkLst>
        </pc:spChg>
        <pc:spChg chg="add del mod">
          <ac:chgData name="Hakima Laribi" userId="801ab3f2-b582-423d-95b6-cfe2c017ca7a" providerId="ADAL" clId="{6A468684-2423-4BEC-AFB9-52EF9198E77D}" dt="2023-07-19T00:34:38.577" v="6732" actId="478"/>
          <ac:spMkLst>
            <pc:docMk/>
            <pc:sldMk cId="4220551708" sldId="297"/>
            <ac:spMk id="11" creationId="{44915578-6AF5-7A88-F0F1-E6D8A55E7708}"/>
          </ac:spMkLst>
        </pc:spChg>
        <pc:spChg chg="add mod">
          <ac:chgData name="Hakima Laribi" userId="801ab3f2-b582-423d-95b6-cfe2c017ca7a" providerId="ADAL" clId="{6A468684-2423-4BEC-AFB9-52EF9198E77D}" dt="2023-07-19T00:49:46.339" v="7293" actId="1076"/>
          <ac:spMkLst>
            <pc:docMk/>
            <pc:sldMk cId="4220551708" sldId="297"/>
            <ac:spMk id="12" creationId="{3FCF4EB2-E4B0-88ED-F7DA-BE9AB7E2D6B5}"/>
          </ac:spMkLst>
        </pc:spChg>
        <pc:spChg chg="add del mod">
          <ac:chgData name="Hakima Laribi" userId="801ab3f2-b582-423d-95b6-cfe2c017ca7a" providerId="ADAL" clId="{6A468684-2423-4BEC-AFB9-52EF9198E77D}" dt="2023-07-19T00:40:03.439" v="6961" actId="478"/>
          <ac:spMkLst>
            <pc:docMk/>
            <pc:sldMk cId="4220551708" sldId="297"/>
            <ac:spMk id="13" creationId="{B496C006-2E69-990E-F9D2-009486EB16BF}"/>
          </ac:spMkLst>
        </pc:spChg>
        <pc:spChg chg="add mod">
          <ac:chgData name="Hakima Laribi" userId="801ab3f2-b582-423d-95b6-cfe2c017ca7a" providerId="ADAL" clId="{6A468684-2423-4BEC-AFB9-52EF9198E77D}" dt="2023-07-19T00:49:52.185" v="7307" actId="1036"/>
          <ac:spMkLst>
            <pc:docMk/>
            <pc:sldMk cId="4220551708" sldId="297"/>
            <ac:spMk id="22" creationId="{74D59AF3-89F7-22CE-387D-818CD462F435}"/>
          </ac:spMkLst>
        </pc:spChg>
        <pc:spChg chg="add del mod">
          <ac:chgData name="Hakima Laribi" userId="801ab3f2-b582-423d-95b6-cfe2c017ca7a" providerId="ADAL" clId="{6A468684-2423-4BEC-AFB9-52EF9198E77D}" dt="2023-07-19T00:44:50.616" v="7055" actId="478"/>
          <ac:spMkLst>
            <pc:docMk/>
            <pc:sldMk cId="4220551708" sldId="297"/>
            <ac:spMk id="23" creationId="{8B4DFBA6-4283-365E-67A0-7342A3EA8D59}"/>
          </ac:spMkLst>
        </pc:spChg>
        <pc:spChg chg="add del mod">
          <ac:chgData name="Hakima Laribi" userId="801ab3f2-b582-423d-95b6-cfe2c017ca7a" providerId="ADAL" clId="{6A468684-2423-4BEC-AFB9-52EF9198E77D}" dt="2023-07-19T00:45:42.874" v="7101" actId="478"/>
          <ac:spMkLst>
            <pc:docMk/>
            <pc:sldMk cId="4220551708" sldId="297"/>
            <ac:spMk id="24" creationId="{8AD60DA2-328B-4823-3098-2AAEB3F3358A}"/>
          </ac:spMkLst>
        </pc:spChg>
        <pc:spChg chg="add mod">
          <ac:chgData name="Hakima Laribi" userId="801ab3f2-b582-423d-95b6-cfe2c017ca7a" providerId="ADAL" clId="{6A468684-2423-4BEC-AFB9-52EF9198E77D}" dt="2023-07-19T00:50:33.465" v="7360" actId="1037"/>
          <ac:spMkLst>
            <pc:docMk/>
            <pc:sldMk cId="4220551708" sldId="297"/>
            <ac:spMk id="25" creationId="{88EE9912-D345-88B0-BC1C-917627EDCD57}"/>
          </ac:spMkLst>
        </pc:spChg>
        <pc:spChg chg="add mod">
          <ac:chgData name="Hakima Laribi" userId="801ab3f2-b582-423d-95b6-cfe2c017ca7a" providerId="ADAL" clId="{6A468684-2423-4BEC-AFB9-52EF9198E77D}" dt="2023-07-19T00:49:52.185" v="7307" actId="1036"/>
          <ac:spMkLst>
            <pc:docMk/>
            <pc:sldMk cId="4220551708" sldId="297"/>
            <ac:spMk id="26" creationId="{5DF4C0AB-F1F3-A155-B98E-2A81A1604E1A}"/>
          </ac:spMkLst>
        </pc:spChg>
        <pc:spChg chg="add mod">
          <ac:chgData name="Hakima Laribi" userId="801ab3f2-b582-423d-95b6-cfe2c017ca7a" providerId="ADAL" clId="{6A468684-2423-4BEC-AFB9-52EF9198E77D}" dt="2023-07-19T00:55:12.811" v="7532" actId="20577"/>
          <ac:spMkLst>
            <pc:docMk/>
            <pc:sldMk cId="4220551708" sldId="297"/>
            <ac:spMk id="27" creationId="{1F08924C-551B-06A3-8A42-D7D0B9B14FD3}"/>
          </ac:spMkLst>
        </pc:spChg>
        <pc:spChg chg="add mod">
          <ac:chgData name="Hakima Laribi" userId="801ab3f2-b582-423d-95b6-cfe2c017ca7a" providerId="ADAL" clId="{6A468684-2423-4BEC-AFB9-52EF9198E77D}" dt="2023-07-19T00:50:25.897" v="7355" actId="20577"/>
          <ac:spMkLst>
            <pc:docMk/>
            <pc:sldMk cId="4220551708" sldId="297"/>
            <ac:spMk id="28" creationId="{35848100-0550-4DC7-D341-A4998CEBAB55}"/>
          </ac:spMkLst>
        </pc:spChg>
        <pc:picChg chg="add mod ord modCrop">
          <ac:chgData name="Hakima Laribi" userId="801ab3f2-b582-423d-95b6-cfe2c017ca7a" providerId="ADAL" clId="{6A468684-2423-4BEC-AFB9-52EF9198E77D}" dt="2023-07-26T11:39:04.842" v="20002" actId="1076"/>
          <ac:picMkLst>
            <pc:docMk/>
            <pc:sldMk cId="4220551708" sldId="297"/>
            <ac:picMk id="4" creationId="{02E1BEF7-64EC-09FC-F333-75C6364DF061}"/>
          </ac:picMkLst>
        </pc:picChg>
        <pc:picChg chg="add mod">
          <ac:chgData name="Hakima Laribi" userId="801ab3f2-b582-423d-95b6-cfe2c017ca7a" providerId="ADAL" clId="{6A468684-2423-4BEC-AFB9-52EF9198E77D}" dt="2023-07-26T11:38:06.165" v="19989" actId="14826"/>
          <ac:picMkLst>
            <pc:docMk/>
            <pc:sldMk cId="4220551708" sldId="297"/>
            <ac:picMk id="8" creationId="{A865E900-8F85-C38D-46C6-E8B1695A34FD}"/>
          </ac:picMkLst>
        </pc:picChg>
        <pc:picChg chg="add del mod modCrop">
          <ac:chgData name="Hakima Laribi" userId="801ab3f2-b582-423d-95b6-cfe2c017ca7a" providerId="ADAL" clId="{6A468684-2423-4BEC-AFB9-52EF9198E77D}" dt="2023-07-19T00:40:28.862" v="6968" actId="478"/>
          <ac:picMkLst>
            <pc:docMk/>
            <pc:sldMk cId="4220551708" sldId="297"/>
            <ac:picMk id="14" creationId="{65855FE9-1C21-15EF-3E13-26EF303DBD20}"/>
          </ac:picMkLst>
        </pc:picChg>
        <pc:picChg chg="add del mod modCrop">
          <ac:chgData name="Hakima Laribi" userId="801ab3f2-b582-423d-95b6-cfe2c017ca7a" providerId="ADAL" clId="{6A468684-2423-4BEC-AFB9-52EF9198E77D}" dt="2023-07-26T11:38:33.686" v="19994" actId="478"/>
          <ac:picMkLst>
            <pc:docMk/>
            <pc:sldMk cId="4220551708" sldId="297"/>
            <ac:picMk id="15" creationId="{E186B660-BD94-A398-BD4A-8C0FCA787EB6}"/>
          </ac:picMkLst>
        </pc:picChg>
        <pc:cxnChg chg="add del">
          <ac:chgData name="Hakima Laribi" userId="801ab3f2-b582-423d-95b6-cfe2c017ca7a" providerId="ADAL" clId="{6A468684-2423-4BEC-AFB9-52EF9198E77D}" dt="2023-07-19T00:41:56.718" v="6986" actId="478"/>
          <ac:cxnSpMkLst>
            <pc:docMk/>
            <pc:sldMk cId="4220551708" sldId="297"/>
            <ac:cxnSpMk id="17" creationId="{5C6CAD5C-F7C4-D0B7-4956-10EB9F2C6145}"/>
          </ac:cxnSpMkLst>
        </pc:cxnChg>
        <pc:cxnChg chg="add mod">
          <ac:chgData name="Hakima Laribi" userId="801ab3f2-b582-423d-95b6-cfe2c017ca7a" providerId="ADAL" clId="{6A468684-2423-4BEC-AFB9-52EF9198E77D}" dt="2023-07-19T00:49:52.185" v="7307" actId="1036"/>
          <ac:cxnSpMkLst>
            <pc:docMk/>
            <pc:sldMk cId="4220551708" sldId="297"/>
            <ac:cxnSpMk id="19" creationId="{2D67ACDF-F757-94E5-9CAB-EE9E03D54962}"/>
          </ac:cxnSpMkLst>
        </pc:cxnChg>
        <pc:cxnChg chg="add mod">
          <ac:chgData name="Hakima Laribi" userId="801ab3f2-b582-423d-95b6-cfe2c017ca7a" providerId="ADAL" clId="{6A468684-2423-4BEC-AFB9-52EF9198E77D}" dt="2023-07-19T00:49:52.185" v="7307" actId="1036"/>
          <ac:cxnSpMkLst>
            <pc:docMk/>
            <pc:sldMk cId="4220551708" sldId="297"/>
            <ac:cxnSpMk id="21" creationId="{698F6F16-2391-8361-D6EF-6A8D43FF866C}"/>
          </ac:cxnSpMkLst>
        </pc:cxnChg>
      </pc:sldChg>
      <pc:sldChg chg="addSp delSp add del mod">
        <pc:chgData name="Hakima Laribi" userId="801ab3f2-b582-423d-95b6-cfe2c017ca7a" providerId="ADAL" clId="{6A468684-2423-4BEC-AFB9-52EF9198E77D}" dt="2023-07-19T00:51:00.354" v="7364" actId="2890"/>
        <pc:sldMkLst>
          <pc:docMk/>
          <pc:sldMk cId="1372859341" sldId="298"/>
        </pc:sldMkLst>
        <pc:picChg chg="add del">
          <ac:chgData name="Hakima Laribi" userId="801ab3f2-b582-423d-95b6-cfe2c017ca7a" providerId="ADAL" clId="{6A468684-2423-4BEC-AFB9-52EF9198E77D}" dt="2023-07-19T00:50:51.765" v="7363" actId="478"/>
          <ac:picMkLst>
            <pc:docMk/>
            <pc:sldMk cId="1372859341" sldId="298"/>
            <ac:picMk id="15" creationId="{E186B660-BD94-A398-BD4A-8C0FCA787EB6}"/>
          </ac:picMkLst>
        </pc:picChg>
      </pc:sldChg>
      <pc:sldChg chg="addSp delSp modSp add mod delAnim modAnim">
        <pc:chgData name="Hakima Laribi" userId="801ab3f2-b582-423d-95b6-cfe2c017ca7a" providerId="ADAL" clId="{6A468684-2423-4BEC-AFB9-52EF9198E77D}" dt="2023-07-26T11:37:50.203" v="19988"/>
        <pc:sldMkLst>
          <pc:docMk/>
          <pc:sldMk cId="1712722053" sldId="298"/>
        </pc:sldMkLst>
        <pc:spChg chg="add mod">
          <ac:chgData name="Hakima Laribi" userId="801ab3f2-b582-423d-95b6-cfe2c017ca7a" providerId="ADAL" clId="{6A468684-2423-4BEC-AFB9-52EF9198E77D}" dt="2023-07-25T11:10:29.479" v="19380" actId="1076"/>
          <ac:spMkLst>
            <pc:docMk/>
            <pc:sldMk cId="1712722053" sldId="298"/>
            <ac:spMk id="4" creationId="{D80DE3C3-FC69-2CBB-8759-E429C147AEDD}"/>
          </ac:spMkLst>
        </pc:spChg>
        <pc:spChg chg="add mod">
          <ac:chgData name="Hakima Laribi" userId="801ab3f2-b582-423d-95b6-cfe2c017ca7a" providerId="ADAL" clId="{6A468684-2423-4BEC-AFB9-52EF9198E77D}" dt="2023-07-19T00:56:53.099" v="7763" actId="20577"/>
          <ac:spMkLst>
            <pc:docMk/>
            <pc:sldMk cId="1712722053" sldId="298"/>
            <ac:spMk id="16" creationId="{1F02D5D6-AC70-3103-D735-79C0F831794E}"/>
          </ac:spMkLst>
        </pc:spChg>
        <pc:spChg chg="del">
          <ac:chgData name="Hakima Laribi" userId="801ab3f2-b582-423d-95b6-cfe2c017ca7a" providerId="ADAL" clId="{6A468684-2423-4BEC-AFB9-52EF9198E77D}" dt="2023-07-19T00:52:42.264" v="7394" actId="478"/>
          <ac:spMkLst>
            <pc:docMk/>
            <pc:sldMk cId="1712722053" sldId="298"/>
            <ac:spMk id="22" creationId="{74D59AF3-89F7-22CE-387D-818CD462F435}"/>
          </ac:spMkLst>
        </pc:spChg>
        <pc:spChg chg="del">
          <ac:chgData name="Hakima Laribi" userId="801ab3f2-b582-423d-95b6-cfe2c017ca7a" providerId="ADAL" clId="{6A468684-2423-4BEC-AFB9-52EF9198E77D}" dt="2023-07-19T00:53:17.376" v="7449" actId="478"/>
          <ac:spMkLst>
            <pc:docMk/>
            <pc:sldMk cId="1712722053" sldId="298"/>
            <ac:spMk id="25" creationId="{88EE9912-D345-88B0-BC1C-917627EDCD57}"/>
          </ac:spMkLst>
        </pc:spChg>
        <pc:spChg chg="mod">
          <ac:chgData name="Hakima Laribi" userId="801ab3f2-b582-423d-95b6-cfe2c017ca7a" providerId="ADAL" clId="{6A468684-2423-4BEC-AFB9-52EF9198E77D}" dt="2023-07-19T01:05:32.921" v="7967" actId="1076"/>
          <ac:spMkLst>
            <pc:docMk/>
            <pc:sldMk cId="1712722053" sldId="298"/>
            <ac:spMk id="26" creationId="{5DF4C0AB-F1F3-A155-B98E-2A81A1604E1A}"/>
          </ac:spMkLst>
        </pc:spChg>
        <pc:spChg chg="del mod">
          <ac:chgData name="Hakima Laribi" userId="801ab3f2-b582-423d-95b6-cfe2c017ca7a" providerId="ADAL" clId="{6A468684-2423-4BEC-AFB9-52EF9198E77D}" dt="2023-07-25T11:10:25.442" v="19379" actId="478"/>
          <ac:spMkLst>
            <pc:docMk/>
            <pc:sldMk cId="1712722053" sldId="298"/>
            <ac:spMk id="27" creationId="{1F08924C-551B-06A3-8A42-D7D0B9B14FD3}"/>
          </ac:spMkLst>
        </pc:spChg>
        <pc:spChg chg="del">
          <ac:chgData name="Hakima Laribi" userId="801ab3f2-b582-423d-95b6-cfe2c017ca7a" providerId="ADAL" clId="{6A468684-2423-4BEC-AFB9-52EF9198E77D}" dt="2023-07-19T00:54:48.248" v="7462" actId="478"/>
          <ac:spMkLst>
            <pc:docMk/>
            <pc:sldMk cId="1712722053" sldId="298"/>
            <ac:spMk id="28" creationId="{35848100-0550-4DC7-D341-A4998CEBAB55}"/>
          </ac:spMkLst>
        </pc:spChg>
        <pc:picChg chg="add del mod modCrop">
          <ac:chgData name="Hakima Laribi" userId="801ab3f2-b582-423d-95b6-cfe2c017ca7a" providerId="ADAL" clId="{6A468684-2423-4BEC-AFB9-52EF9198E77D}" dt="2023-07-19T00:52:01.153" v="7380" actId="478"/>
          <ac:picMkLst>
            <pc:docMk/>
            <pc:sldMk cId="1712722053" sldId="298"/>
            <ac:picMk id="4" creationId="{B1E29B9D-968E-D773-9DE3-51682FB9FC3C}"/>
          </ac:picMkLst>
        </pc:picChg>
        <pc:picChg chg="add del mod modCrop">
          <ac:chgData name="Hakima Laribi" userId="801ab3f2-b582-423d-95b6-cfe2c017ca7a" providerId="ADAL" clId="{6A468684-2423-4BEC-AFB9-52EF9198E77D}" dt="2023-07-26T11:37:05.965" v="19978" actId="478"/>
          <ac:picMkLst>
            <pc:docMk/>
            <pc:sldMk cId="1712722053" sldId="298"/>
            <ac:picMk id="5" creationId="{A048C8B4-6092-5190-7A8E-36EA2A49E81C}"/>
          </ac:picMkLst>
        </pc:picChg>
        <pc:picChg chg="add mod ord modCrop">
          <ac:chgData name="Hakima Laribi" userId="801ab3f2-b582-423d-95b6-cfe2c017ca7a" providerId="ADAL" clId="{6A468684-2423-4BEC-AFB9-52EF9198E77D}" dt="2023-07-26T11:37:42.850" v="19987" actId="1076"/>
          <ac:picMkLst>
            <pc:docMk/>
            <pc:sldMk cId="1712722053" sldId="298"/>
            <ac:picMk id="6" creationId="{569630A4-ACD5-E298-D1DB-D7A0EB02A0B6}"/>
          </ac:picMkLst>
        </pc:picChg>
        <pc:picChg chg="mod">
          <ac:chgData name="Hakima Laribi" userId="801ab3f2-b582-423d-95b6-cfe2c017ca7a" providerId="ADAL" clId="{6A468684-2423-4BEC-AFB9-52EF9198E77D}" dt="2023-07-26T11:36:01.159" v="19970" actId="14826"/>
          <ac:picMkLst>
            <pc:docMk/>
            <pc:sldMk cId="1712722053" sldId="298"/>
            <ac:picMk id="8" creationId="{A865E900-8F85-C38D-46C6-E8B1695A34FD}"/>
          </ac:picMkLst>
        </pc:picChg>
        <pc:picChg chg="del">
          <ac:chgData name="Hakima Laribi" userId="801ab3f2-b582-423d-95b6-cfe2c017ca7a" providerId="ADAL" clId="{6A468684-2423-4BEC-AFB9-52EF9198E77D}" dt="2023-07-19T00:51:09.395" v="7366" actId="478"/>
          <ac:picMkLst>
            <pc:docMk/>
            <pc:sldMk cId="1712722053" sldId="298"/>
            <ac:picMk id="15" creationId="{E186B660-BD94-A398-BD4A-8C0FCA787EB6}"/>
          </ac:picMkLst>
        </pc:picChg>
        <pc:cxnChg chg="add mod">
          <ac:chgData name="Hakima Laribi" userId="801ab3f2-b582-423d-95b6-cfe2c017ca7a" providerId="ADAL" clId="{6A468684-2423-4BEC-AFB9-52EF9198E77D}" dt="2023-07-19T01:05:32.921" v="7967" actId="1076"/>
          <ac:cxnSpMkLst>
            <pc:docMk/>
            <pc:sldMk cId="1712722053" sldId="298"/>
            <ac:cxnSpMk id="7" creationId="{BA76C711-FA86-06A3-BF33-CA79BFD651B4}"/>
          </ac:cxnSpMkLst>
        </pc:cxnChg>
        <pc:cxnChg chg="add mod">
          <ac:chgData name="Hakima Laribi" userId="801ab3f2-b582-423d-95b6-cfe2c017ca7a" providerId="ADAL" clId="{6A468684-2423-4BEC-AFB9-52EF9198E77D}" dt="2023-07-19T01:05:32.921" v="7967" actId="1076"/>
          <ac:cxnSpMkLst>
            <pc:docMk/>
            <pc:sldMk cId="1712722053" sldId="298"/>
            <ac:cxnSpMk id="10" creationId="{CA4F2CE5-B0E7-D840-7BB4-C041DC384B8F}"/>
          </ac:cxnSpMkLst>
        </pc:cxnChg>
        <pc:cxnChg chg="del">
          <ac:chgData name="Hakima Laribi" userId="801ab3f2-b582-423d-95b6-cfe2c017ca7a" providerId="ADAL" clId="{6A468684-2423-4BEC-AFB9-52EF9198E77D}" dt="2023-07-19T00:52:44.764" v="7395" actId="478"/>
          <ac:cxnSpMkLst>
            <pc:docMk/>
            <pc:sldMk cId="1712722053" sldId="298"/>
            <ac:cxnSpMk id="19" creationId="{2D67ACDF-F757-94E5-9CAB-EE9E03D54962}"/>
          </ac:cxnSpMkLst>
        </pc:cxnChg>
        <pc:cxnChg chg="del">
          <ac:chgData name="Hakima Laribi" userId="801ab3f2-b582-423d-95b6-cfe2c017ca7a" providerId="ADAL" clId="{6A468684-2423-4BEC-AFB9-52EF9198E77D}" dt="2023-07-19T00:52:44.764" v="7395" actId="478"/>
          <ac:cxnSpMkLst>
            <pc:docMk/>
            <pc:sldMk cId="1712722053" sldId="298"/>
            <ac:cxnSpMk id="21" creationId="{698F6F16-2391-8361-D6EF-6A8D43FF866C}"/>
          </ac:cxnSpMkLst>
        </pc:cxnChg>
      </pc:sldChg>
      <pc:sldChg chg="addSp delSp modSp add mod delAnim modAnim">
        <pc:chgData name="Hakima Laribi" userId="801ab3f2-b582-423d-95b6-cfe2c017ca7a" providerId="ADAL" clId="{6A468684-2423-4BEC-AFB9-52EF9198E77D}" dt="2023-07-25T01:41:19.142" v="19307"/>
        <pc:sldMkLst>
          <pc:docMk/>
          <pc:sldMk cId="1795901318" sldId="299"/>
        </pc:sldMkLst>
        <pc:spChg chg="mod">
          <ac:chgData name="Hakima Laribi" userId="801ab3f2-b582-423d-95b6-cfe2c017ca7a" providerId="ADAL" clId="{6A468684-2423-4BEC-AFB9-52EF9198E77D}" dt="2023-07-19T00:58:22.153" v="7821" actId="20577"/>
          <ac:spMkLst>
            <pc:docMk/>
            <pc:sldMk cId="1795901318" sldId="299"/>
            <ac:spMk id="12" creationId="{3FCF4EB2-E4B0-88ED-F7DA-BE9AB7E2D6B5}"/>
          </ac:spMkLst>
        </pc:spChg>
        <pc:spChg chg="add del mod">
          <ac:chgData name="Hakima Laribi" userId="801ab3f2-b582-423d-95b6-cfe2c017ca7a" providerId="ADAL" clId="{6A468684-2423-4BEC-AFB9-52EF9198E77D}" dt="2023-07-19T13:22:09.183" v="8311" actId="21"/>
          <ac:spMkLst>
            <pc:docMk/>
            <pc:sldMk cId="1795901318" sldId="299"/>
            <ac:spMk id="16" creationId="{1F02D5D6-AC70-3103-D735-79C0F831794E}"/>
          </ac:spMkLst>
        </pc:spChg>
        <pc:spChg chg="del">
          <ac:chgData name="Hakima Laribi" userId="801ab3f2-b582-423d-95b6-cfe2c017ca7a" providerId="ADAL" clId="{6A468684-2423-4BEC-AFB9-52EF9198E77D}" dt="2023-07-19T00:58:34.920" v="7824" actId="478"/>
          <ac:spMkLst>
            <pc:docMk/>
            <pc:sldMk cId="1795901318" sldId="299"/>
            <ac:spMk id="26" creationId="{5DF4C0AB-F1F3-A155-B98E-2A81A1604E1A}"/>
          </ac:spMkLst>
        </pc:spChg>
        <pc:spChg chg="add del mod">
          <ac:chgData name="Hakima Laribi" userId="801ab3f2-b582-423d-95b6-cfe2c017ca7a" providerId="ADAL" clId="{6A468684-2423-4BEC-AFB9-52EF9198E77D}" dt="2023-07-19T01:01:24.968" v="7853" actId="478"/>
          <ac:spMkLst>
            <pc:docMk/>
            <pc:sldMk cId="1795901318" sldId="299"/>
            <ac:spMk id="27" creationId="{1F08924C-551B-06A3-8A42-D7D0B9B14FD3}"/>
          </ac:spMkLst>
        </pc:spChg>
        <pc:picChg chg="add del mod modCrop">
          <ac:chgData name="Hakima Laribi" userId="801ab3f2-b582-423d-95b6-cfe2c017ca7a" providerId="ADAL" clId="{6A468684-2423-4BEC-AFB9-52EF9198E77D}" dt="2023-07-19T01:01:46.061" v="7860" actId="14100"/>
          <ac:picMkLst>
            <pc:docMk/>
            <pc:sldMk cId="1795901318" sldId="299"/>
            <ac:picMk id="4" creationId="{535BD470-FB06-E84B-314C-4F22F6052675}"/>
          </ac:picMkLst>
        </pc:picChg>
        <pc:picChg chg="del">
          <ac:chgData name="Hakima Laribi" userId="801ab3f2-b582-423d-95b6-cfe2c017ca7a" providerId="ADAL" clId="{6A468684-2423-4BEC-AFB9-52EF9198E77D}" dt="2023-07-19T00:57:14.787" v="7765" actId="478"/>
          <ac:picMkLst>
            <pc:docMk/>
            <pc:sldMk cId="1795901318" sldId="299"/>
            <ac:picMk id="5" creationId="{A048C8B4-6092-5190-7A8E-36EA2A49E81C}"/>
          </ac:picMkLst>
        </pc:picChg>
        <pc:picChg chg="del">
          <ac:chgData name="Hakima Laribi" userId="801ab3f2-b582-423d-95b6-cfe2c017ca7a" providerId="ADAL" clId="{6A468684-2423-4BEC-AFB9-52EF9198E77D}" dt="2023-07-19T01:01:17.153" v="7850" actId="478"/>
          <ac:picMkLst>
            <pc:docMk/>
            <pc:sldMk cId="1795901318" sldId="299"/>
            <ac:picMk id="8" creationId="{A865E900-8F85-C38D-46C6-E8B1695A34FD}"/>
          </ac:picMkLst>
        </pc:picChg>
        <pc:picChg chg="add del mod">
          <ac:chgData name="Hakima Laribi" userId="801ab3f2-b582-423d-95b6-cfe2c017ca7a" providerId="ADAL" clId="{6A468684-2423-4BEC-AFB9-52EF9198E77D}" dt="2023-07-19T01:01:13.965" v="7845" actId="22"/>
          <ac:picMkLst>
            <pc:docMk/>
            <pc:sldMk cId="1795901318" sldId="299"/>
            <ac:picMk id="9" creationId="{6CE743C4-4D8D-5E3B-C8E7-D27BADFCC648}"/>
          </ac:picMkLst>
        </pc:picChg>
        <pc:picChg chg="add mod">
          <ac:chgData name="Hakima Laribi" userId="801ab3f2-b582-423d-95b6-cfe2c017ca7a" providerId="ADAL" clId="{6A468684-2423-4BEC-AFB9-52EF9198E77D}" dt="2023-07-19T01:02:31.310" v="7944" actId="1076"/>
          <ac:picMkLst>
            <pc:docMk/>
            <pc:sldMk cId="1795901318" sldId="299"/>
            <ac:picMk id="13" creationId="{A8E8BDE6-9DA3-4C4D-2EC1-738B50488493}"/>
          </ac:picMkLst>
        </pc:picChg>
        <pc:cxnChg chg="del">
          <ac:chgData name="Hakima Laribi" userId="801ab3f2-b582-423d-95b6-cfe2c017ca7a" providerId="ADAL" clId="{6A468684-2423-4BEC-AFB9-52EF9198E77D}" dt="2023-07-19T00:58:32.844" v="7823" actId="478"/>
          <ac:cxnSpMkLst>
            <pc:docMk/>
            <pc:sldMk cId="1795901318" sldId="299"/>
            <ac:cxnSpMk id="7" creationId="{BA76C711-FA86-06A3-BF33-CA79BFD651B4}"/>
          </ac:cxnSpMkLst>
        </pc:cxnChg>
        <pc:cxnChg chg="del">
          <ac:chgData name="Hakima Laribi" userId="801ab3f2-b582-423d-95b6-cfe2c017ca7a" providerId="ADAL" clId="{6A468684-2423-4BEC-AFB9-52EF9198E77D}" dt="2023-07-19T00:58:32.844" v="7823" actId="478"/>
          <ac:cxnSpMkLst>
            <pc:docMk/>
            <pc:sldMk cId="1795901318" sldId="299"/>
            <ac:cxnSpMk id="10" creationId="{CA4F2CE5-B0E7-D840-7BB4-C041DC384B8F}"/>
          </ac:cxnSpMkLst>
        </pc:cxnChg>
      </pc:sldChg>
      <pc:sldChg chg="addSp delSp modSp add mod ord modAnim">
        <pc:chgData name="Hakima Laribi" userId="801ab3f2-b582-423d-95b6-cfe2c017ca7a" providerId="ADAL" clId="{6A468684-2423-4BEC-AFB9-52EF9198E77D}" dt="2023-07-26T11:39:19.998" v="20004" actId="14826"/>
        <pc:sldMkLst>
          <pc:docMk/>
          <pc:sldMk cId="1610962072" sldId="300"/>
        </pc:sldMkLst>
        <pc:spChg chg="add mod">
          <ac:chgData name="Hakima Laribi" userId="801ab3f2-b582-423d-95b6-cfe2c017ca7a" providerId="ADAL" clId="{6A468684-2423-4BEC-AFB9-52EF9198E77D}" dt="2023-07-19T01:03:40.940" v="7951"/>
          <ac:spMkLst>
            <pc:docMk/>
            <pc:sldMk cId="1610962072" sldId="300"/>
            <ac:spMk id="4" creationId="{E9A36B34-4A52-BC77-BFD1-548772935D05}"/>
          </ac:spMkLst>
        </pc:spChg>
        <pc:spChg chg="add mod">
          <ac:chgData name="Hakima Laribi" userId="801ab3f2-b582-423d-95b6-cfe2c017ca7a" providerId="ADAL" clId="{6A468684-2423-4BEC-AFB9-52EF9198E77D}" dt="2023-07-19T13:09:17.666" v="8151" actId="1076"/>
          <ac:spMkLst>
            <pc:docMk/>
            <pc:sldMk cId="1610962072" sldId="300"/>
            <ac:spMk id="5" creationId="{BEE9983F-0F8C-A4C7-7C90-5498D0DF0C25}"/>
          </ac:spMkLst>
        </pc:spChg>
        <pc:spChg chg="add mod">
          <ac:chgData name="Hakima Laribi" userId="801ab3f2-b582-423d-95b6-cfe2c017ca7a" providerId="ADAL" clId="{6A468684-2423-4BEC-AFB9-52EF9198E77D}" dt="2023-07-19T01:04:52.919" v="7963" actId="1582"/>
          <ac:spMkLst>
            <pc:docMk/>
            <pc:sldMk cId="1610962072" sldId="300"/>
            <ac:spMk id="11" creationId="{169FDAFE-F63C-AE8F-90C4-4842037C06BE}"/>
          </ac:spMkLst>
        </pc:spChg>
        <pc:spChg chg="del mod">
          <ac:chgData name="Hakima Laribi" userId="801ab3f2-b582-423d-95b6-cfe2c017ca7a" providerId="ADAL" clId="{6A468684-2423-4BEC-AFB9-52EF9198E77D}" dt="2023-07-19T01:03:40.343" v="7950" actId="478"/>
          <ac:spMkLst>
            <pc:docMk/>
            <pc:sldMk cId="1610962072" sldId="300"/>
            <ac:spMk id="12" creationId="{3FCF4EB2-E4B0-88ED-F7DA-BE9AB7E2D6B5}"/>
          </ac:spMkLst>
        </pc:spChg>
        <pc:spChg chg="add mod">
          <ac:chgData name="Hakima Laribi" userId="801ab3f2-b582-423d-95b6-cfe2c017ca7a" providerId="ADAL" clId="{6A468684-2423-4BEC-AFB9-52EF9198E77D}" dt="2023-07-19T01:06:22.556" v="8052" actId="207"/>
          <ac:spMkLst>
            <pc:docMk/>
            <pc:sldMk cId="1610962072" sldId="300"/>
            <ac:spMk id="15" creationId="{D45F21A3-1BC8-09ED-EA0C-36F4919B6119}"/>
          </ac:spMkLst>
        </pc:spChg>
        <pc:spChg chg="del">
          <ac:chgData name="Hakima Laribi" userId="801ab3f2-b582-423d-95b6-cfe2c017ca7a" providerId="ADAL" clId="{6A468684-2423-4BEC-AFB9-52EF9198E77D}" dt="2023-07-19T01:03:45.131" v="7952" actId="478"/>
          <ac:spMkLst>
            <pc:docMk/>
            <pc:sldMk cId="1610962072" sldId="300"/>
            <ac:spMk id="16" creationId="{1F02D5D6-AC70-3103-D735-79C0F831794E}"/>
          </ac:spMkLst>
        </pc:spChg>
        <pc:spChg chg="add mod">
          <ac:chgData name="Hakima Laribi" userId="801ab3f2-b582-423d-95b6-cfe2c017ca7a" providerId="ADAL" clId="{6A468684-2423-4BEC-AFB9-52EF9198E77D}" dt="2023-07-19T01:08:37.079" v="8099" actId="14100"/>
          <ac:spMkLst>
            <pc:docMk/>
            <pc:sldMk cId="1610962072" sldId="300"/>
            <ac:spMk id="19" creationId="{F9EC5FB4-163B-32AF-7C6B-A146A549232F}"/>
          </ac:spMkLst>
        </pc:spChg>
        <pc:spChg chg="del">
          <ac:chgData name="Hakima Laribi" userId="801ab3f2-b582-423d-95b6-cfe2c017ca7a" providerId="ADAL" clId="{6A468684-2423-4BEC-AFB9-52EF9198E77D}" dt="2023-07-19T01:03:35.051" v="7948" actId="478"/>
          <ac:spMkLst>
            <pc:docMk/>
            <pc:sldMk cId="1610962072" sldId="300"/>
            <ac:spMk id="26" creationId="{5DF4C0AB-F1F3-A155-B98E-2A81A1604E1A}"/>
          </ac:spMkLst>
        </pc:spChg>
        <pc:spChg chg="del">
          <ac:chgData name="Hakima Laribi" userId="801ab3f2-b582-423d-95b6-cfe2c017ca7a" providerId="ADAL" clId="{6A468684-2423-4BEC-AFB9-52EF9198E77D}" dt="2023-07-19T01:03:45.131" v="7952" actId="478"/>
          <ac:spMkLst>
            <pc:docMk/>
            <pc:sldMk cId="1610962072" sldId="300"/>
            <ac:spMk id="27" creationId="{1F08924C-551B-06A3-8A42-D7D0B9B14FD3}"/>
          </ac:spMkLst>
        </pc:spChg>
        <pc:picChg chg="del">
          <ac:chgData name="Hakima Laribi" userId="801ab3f2-b582-423d-95b6-cfe2c017ca7a" providerId="ADAL" clId="{6A468684-2423-4BEC-AFB9-52EF9198E77D}" dt="2023-07-19T01:03:35.051" v="7948" actId="478"/>
          <ac:picMkLst>
            <pc:docMk/>
            <pc:sldMk cId="1610962072" sldId="300"/>
            <ac:picMk id="5" creationId="{A048C8B4-6092-5190-7A8E-36EA2A49E81C}"/>
          </ac:picMkLst>
        </pc:picChg>
        <pc:picChg chg="mod">
          <ac:chgData name="Hakima Laribi" userId="801ab3f2-b582-423d-95b6-cfe2c017ca7a" providerId="ADAL" clId="{6A468684-2423-4BEC-AFB9-52EF9198E77D}" dt="2023-07-26T11:39:19.998" v="20004" actId="14826"/>
          <ac:picMkLst>
            <pc:docMk/>
            <pc:sldMk cId="1610962072" sldId="300"/>
            <ac:picMk id="8" creationId="{A865E900-8F85-C38D-46C6-E8B1695A34FD}"/>
          </ac:picMkLst>
        </pc:picChg>
        <pc:picChg chg="add mod">
          <ac:chgData name="Hakima Laribi" userId="801ab3f2-b582-423d-95b6-cfe2c017ca7a" providerId="ADAL" clId="{6A468684-2423-4BEC-AFB9-52EF9198E77D}" dt="2023-07-19T01:08:04.324" v="8092" actId="1076"/>
          <ac:picMkLst>
            <pc:docMk/>
            <pc:sldMk cId="1610962072" sldId="300"/>
            <ac:picMk id="9" creationId="{346AA339-7306-B191-F387-74EBBB30C6E8}"/>
          </ac:picMkLst>
        </pc:picChg>
        <pc:cxnChg chg="add mod">
          <ac:chgData name="Hakima Laribi" userId="801ab3f2-b582-423d-95b6-cfe2c017ca7a" providerId="ADAL" clId="{6A468684-2423-4BEC-AFB9-52EF9198E77D}" dt="2023-07-19T13:09:31.046" v="8154" actId="14100"/>
          <ac:cxnSpMkLst>
            <pc:docMk/>
            <pc:sldMk cId="1610962072" sldId="300"/>
            <ac:cxnSpMk id="6" creationId="{DD466BC9-F265-60F6-FBA6-BE1B7F123A9C}"/>
          </ac:cxnSpMkLst>
        </pc:cxnChg>
        <pc:cxnChg chg="del">
          <ac:chgData name="Hakima Laribi" userId="801ab3f2-b582-423d-95b6-cfe2c017ca7a" providerId="ADAL" clId="{6A468684-2423-4BEC-AFB9-52EF9198E77D}" dt="2023-07-19T01:03:35.051" v="7948" actId="478"/>
          <ac:cxnSpMkLst>
            <pc:docMk/>
            <pc:sldMk cId="1610962072" sldId="300"/>
            <ac:cxnSpMk id="7" creationId="{BA76C711-FA86-06A3-BF33-CA79BFD651B4}"/>
          </ac:cxnSpMkLst>
        </pc:cxnChg>
        <pc:cxnChg chg="del">
          <ac:chgData name="Hakima Laribi" userId="801ab3f2-b582-423d-95b6-cfe2c017ca7a" providerId="ADAL" clId="{6A468684-2423-4BEC-AFB9-52EF9198E77D}" dt="2023-07-19T01:03:35.051" v="7948" actId="478"/>
          <ac:cxnSpMkLst>
            <pc:docMk/>
            <pc:sldMk cId="1610962072" sldId="300"/>
            <ac:cxnSpMk id="10" creationId="{CA4F2CE5-B0E7-D840-7BB4-C041DC384B8F}"/>
          </ac:cxnSpMkLst>
        </pc:cxnChg>
        <pc:cxnChg chg="add mod">
          <ac:chgData name="Hakima Laribi" userId="801ab3f2-b582-423d-95b6-cfe2c017ca7a" providerId="ADAL" clId="{6A468684-2423-4BEC-AFB9-52EF9198E77D}" dt="2023-07-19T01:05:10.466" v="7966" actId="1582"/>
          <ac:cxnSpMkLst>
            <pc:docMk/>
            <pc:sldMk cId="1610962072" sldId="300"/>
            <ac:cxnSpMk id="14" creationId="{78845702-5F26-1FC6-1568-4306060288ED}"/>
          </ac:cxnSpMkLst>
        </pc:cxnChg>
        <pc:cxnChg chg="add mod">
          <ac:chgData name="Hakima Laribi" userId="801ab3f2-b582-423d-95b6-cfe2c017ca7a" providerId="ADAL" clId="{6A468684-2423-4BEC-AFB9-52EF9198E77D}" dt="2023-07-19T01:06:34.178" v="8055" actId="14100"/>
          <ac:cxnSpMkLst>
            <pc:docMk/>
            <pc:sldMk cId="1610962072" sldId="300"/>
            <ac:cxnSpMk id="17" creationId="{8CF300D8-C8EE-C452-9132-18C5F08484E4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6T11:39:28.715" v="20005" actId="14826"/>
        <pc:sldMkLst>
          <pc:docMk/>
          <pc:sldMk cId="2327045472" sldId="301"/>
        </pc:sldMkLst>
        <pc:spChg chg="del">
          <ac:chgData name="Hakima Laribi" userId="801ab3f2-b582-423d-95b6-cfe2c017ca7a" providerId="ADAL" clId="{6A468684-2423-4BEC-AFB9-52EF9198E77D}" dt="2023-07-19T13:38:10.816" v="8369" actId="478"/>
          <ac:spMkLst>
            <pc:docMk/>
            <pc:sldMk cId="2327045472" sldId="301"/>
            <ac:spMk id="2" creationId="{7632FE86-992B-6946-A8AA-EDDA67DB3303}"/>
          </ac:spMkLst>
        </pc:spChg>
        <pc:spChg chg="add mod">
          <ac:chgData name="Hakima Laribi" userId="801ab3f2-b582-423d-95b6-cfe2c017ca7a" providerId="ADAL" clId="{6A468684-2423-4BEC-AFB9-52EF9198E77D}" dt="2023-07-19T13:38:17.470" v="8371" actId="1076"/>
          <ac:spMkLst>
            <pc:docMk/>
            <pc:sldMk cId="2327045472" sldId="301"/>
            <ac:spMk id="4" creationId="{4ACCD211-8DB8-340D-E279-C01CA8593E22}"/>
          </ac:spMkLst>
        </pc:spChg>
        <pc:spChg chg="add mod">
          <ac:chgData name="Hakima Laribi" userId="801ab3f2-b582-423d-95b6-cfe2c017ca7a" providerId="ADAL" clId="{6A468684-2423-4BEC-AFB9-52EF9198E77D}" dt="2023-07-19T13:38:17.470" v="8371" actId="1076"/>
          <ac:spMkLst>
            <pc:docMk/>
            <pc:sldMk cId="2327045472" sldId="301"/>
            <ac:spMk id="5" creationId="{3C45CB3B-F1AE-0928-6039-32803C7B7671}"/>
          </ac:spMkLst>
        </pc:spChg>
        <pc:spChg chg="add mod">
          <ac:chgData name="Hakima Laribi" userId="801ab3f2-b582-423d-95b6-cfe2c017ca7a" providerId="ADAL" clId="{6A468684-2423-4BEC-AFB9-52EF9198E77D}" dt="2023-07-19T13:38:17.470" v="8371" actId="1076"/>
          <ac:spMkLst>
            <pc:docMk/>
            <pc:sldMk cId="2327045472" sldId="301"/>
            <ac:spMk id="6" creationId="{9A11EBB7-DAAB-CAD2-D751-D864D7D6D768}"/>
          </ac:spMkLst>
        </pc:spChg>
        <pc:spChg chg="add mod">
          <ac:chgData name="Hakima Laribi" userId="801ab3f2-b582-423d-95b6-cfe2c017ca7a" providerId="ADAL" clId="{6A468684-2423-4BEC-AFB9-52EF9198E77D}" dt="2023-07-25T21:07:40.275" v="19846" actId="20577"/>
          <ac:spMkLst>
            <pc:docMk/>
            <pc:sldMk cId="2327045472" sldId="301"/>
            <ac:spMk id="7" creationId="{276E9B59-E5F6-EAAF-DB4F-16B007C392D8}"/>
          </ac:spMkLst>
        </pc:spChg>
        <pc:spChg chg="add mod">
          <ac:chgData name="Hakima Laribi" userId="801ab3f2-b582-423d-95b6-cfe2c017ca7a" providerId="ADAL" clId="{6A468684-2423-4BEC-AFB9-52EF9198E77D}" dt="2023-07-19T13:38:17.470" v="8371" actId="1076"/>
          <ac:spMkLst>
            <pc:docMk/>
            <pc:sldMk cId="2327045472" sldId="301"/>
            <ac:spMk id="9" creationId="{62150DB2-EAEF-33A7-6468-2BEC6BF1E96A}"/>
          </ac:spMkLst>
        </pc:spChg>
        <pc:spChg chg="add mod">
          <ac:chgData name="Hakima Laribi" userId="801ab3f2-b582-423d-95b6-cfe2c017ca7a" providerId="ADAL" clId="{6A468684-2423-4BEC-AFB9-52EF9198E77D}" dt="2023-07-19T13:39:44.269" v="8390" actId="1076"/>
          <ac:spMkLst>
            <pc:docMk/>
            <pc:sldMk cId="2327045472" sldId="301"/>
            <ac:spMk id="10" creationId="{CE47C336-6C73-B7CF-73CA-E4FA59B13E6B}"/>
          </ac:spMkLst>
        </pc:spChg>
        <pc:spChg chg="mod">
          <ac:chgData name="Hakima Laribi" userId="801ab3f2-b582-423d-95b6-cfe2c017ca7a" providerId="ADAL" clId="{6A468684-2423-4BEC-AFB9-52EF9198E77D}" dt="2023-07-19T13:38:17.470" v="8371" actId="1076"/>
          <ac:spMkLst>
            <pc:docMk/>
            <pc:sldMk cId="2327045472" sldId="301"/>
            <ac:spMk id="12" creationId="{3FCF4EB2-E4B0-88ED-F7DA-BE9AB7E2D6B5}"/>
          </ac:spMkLst>
        </pc:spChg>
        <pc:spChg chg="add del">
          <ac:chgData name="Hakima Laribi" userId="801ab3f2-b582-423d-95b6-cfe2c017ca7a" providerId="ADAL" clId="{6A468684-2423-4BEC-AFB9-52EF9198E77D}" dt="2023-07-19T13:36:46.081" v="8353" actId="22"/>
          <ac:spMkLst>
            <pc:docMk/>
            <pc:sldMk cId="2327045472" sldId="301"/>
            <ac:spMk id="13" creationId="{A12F9B55-375D-FCBF-BE2C-B558162C4B00}"/>
          </ac:spMkLst>
        </pc:spChg>
        <pc:spChg chg="add del mod">
          <ac:chgData name="Hakima Laribi" userId="801ab3f2-b582-423d-95b6-cfe2c017ca7a" providerId="ADAL" clId="{6A468684-2423-4BEC-AFB9-52EF9198E77D}" dt="2023-07-19T13:38:12.296" v="8370" actId="478"/>
          <ac:spMkLst>
            <pc:docMk/>
            <pc:sldMk cId="2327045472" sldId="301"/>
            <ac:spMk id="18" creationId="{864D0769-29D9-2A2D-70F5-5A005A0D2638}"/>
          </ac:spMkLst>
        </pc:spChg>
        <pc:spChg chg="add mod">
          <ac:chgData name="Hakima Laribi" userId="801ab3f2-b582-423d-95b6-cfe2c017ca7a" providerId="ADAL" clId="{6A468684-2423-4BEC-AFB9-52EF9198E77D}" dt="2023-07-19T13:39:08.824" v="8389" actId="1076"/>
          <ac:spMkLst>
            <pc:docMk/>
            <pc:sldMk cId="2327045472" sldId="301"/>
            <ac:spMk id="20" creationId="{0040DA0A-3BAB-F281-CC04-893B5699EEEE}"/>
          </ac:spMkLst>
        </pc:spChg>
        <pc:spChg chg="del">
          <ac:chgData name="Hakima Laribi" userId="801ab3f2-b582-423d-95b6-cfe2c017ca7a" providerId="ADAL" clId="{6A468684-2423-4BEC-AFB9-52EF9198E77D}" dt="2023-07-19T13:11:56.125" v="8156" actId="478"/>
          <ac:spMkLst>
            <pc:docMk/>
            <pc:sldMk cId="2327045472" sldId="301"/>
            <ac:spMk id="22" creationId="{74D59AF3-89F7-22CE-387D-818CD462F435}"/>
          </ac:spMkLst>
        </pc:spChg>
        <pc:spChg chg="add mod">
          <ac:chgData name="Hakima Laribi" userId="801ab3f2-b582-423d-95b6-cfe2c017ca7a" providerId="ADAL" clId="{6A468684-2423-4BEC-AFB9-52EF9198E77D}" dt="2023-07-19T13:42:44.540" v="8515" actId="1076"/>
          <ac:spMkLst>
            <pc:docMk/>
            <pc:sldMk cId="2327045472" sldId="301"/>
            <ac:spMk id="23" creationId="{09AFA311-9FAC-9505-18D8-A477C6498AB0}"/>
          </ac:spMkLst>
        </pc:spChg>
        <pc:spChg chg="del">
          <ac:chgData name="Hakima Laribi" userId="801ab3f2-b582-423d-95b6-cfe2c017ca7a" providerId="ADAL" clId="{6A468684-2423-4BEC-AFB9-52EF9198E77D}" dt="2023-07-19T13:11:56.125" v="8156" actId="478"/>
          <ac:spMkLst>
            <pc:docMk/>
            <pc:sldMk cId="2327045472" sldId="301"/>
            <ac:spMk id="25" creationId="{88EE9912-D345-88B0-BC1C-917627EDCD57}"/>
          </ac:spMkLst>
        </pc:spChg>
        <pc:spChg chg="del">
          <ac:chgData name="Hakima Laribi" userId="801ab3f2-b582-423d-95b6-cfe2c017ca7a" providerId="ADAL" clId="{6A468684-2423-4BEC-AFB9-52EF9198E77D}" dt="2023-07-19T13:11:56.125" v="8156" actId="478"/>
          <ac:spMkLst>
            <pc:docMk/>
            <pc:sldMk cId="2327045472" sldId="301"/>
            <ac:spMk id="26" creationId="{5DF4C0AB-F1F3-A155-B98E-2A81A1604E1A}"/>
          </ac:spMkLst>
        </pc:spChg>
        <pc:spChg chg="del">
          <ac:chgData name="Hakima Laribi" userId="801ab3f2-b582-423d-95b6-cfe2c017ca7a" providerId="ADAL" clId="{6A468684-2423-4BEC-AFB9-52EF9198E77D}" dt="2023-07-19T13:18:51.810" v="8261" actId="478"/>
          <ac:spMkLst>
            <pc:docMk/>
            <pc:sldMk cId="2327045472" sldId="301"/>
            <ac:spMk id="27" creationId="{1F08924C-551B-06A3-8A42-D7D0B9B14FD3}"/>
          </ac:spMkLst>
        </pc:spChg>
        <pc:spChg chg="del">
          <ac:chgData name="Hakima Laribi" userId="801ab3f2-b582-423d-95b6-cfe2c017ca7a" providerId="ADAL" clId="{6A468684-2423-4BEC-AFB9-52EF9198E77D}" dt="2023-07-19T13:18:53.893" v="8262" actId="478"/>
          <ac:spMkLst>
            <pc:docMk/>
            <pc:sldMk cId="2327045472" sldId="301"/>
            <ac:spMk id="28" creationId="{35848100-0550-4DC7-D341-A4998CEBAB55}"/>
          </ac:spMkLst>
        </pc:spChg>
        <pc:spChg chg="add mod">
          <ac:chgData name="Hakima Laribi" userId="801ab3f2-b582-423d-95b6-cfe2c017ca7a" providerId="ADAL" clId="{6A468684-2423-4BEC-AFB9-52EF9198E77D}" dt="2023-07-19T13:43:13.364" v="8539" actId="1076"/>
          <ac:spMkLst>
            <pc:docMk/>
            <pc:sldMk cId="2327045472" sldId="301"/>
            <ac:spMk id="42" creationId="{C6CD5B19-C25D-17A1-E8AE-E277D9F08186}"/>
          </ac:spMkLst>
        </pc:spChg>
        <pc:picChg chg="mod">
          <ac:chgData name="Hakima Laribi" userId="801ab3f2-b582-423d-95b6-cfe2c017ca7a" providerId="ADAL" clId="{6A468684-2423-4BEC-AFB9-52EF9198E77D}" dt="2023-07-26T11:39:28.715" v="20005" actId="14826"/>
          <ac:picMkLst>
            <pc:docMk/>
            <pc:sldMk cId="2327045472" sldId="301"/>
            <ac:picMk id="8" creationId="{A865E900-8F85-C38D-46C6-E8B1695A34FD}"/>
          </ac:picMkLst>
        </pc:picChg>
        <pc:picChg chg="del">
          <ac:chgData name="Hakima Laribi" userId="801ab3f2-b582-423d-95b6-cfe2c017ca7a" providerId="ADAL" clId="{6A468684-2423-4BEC-AFB9-52EF9198E77D}" dt="2023-07-19T13:11:56.125" v="8156" actId="478"/>
          <ac:picMkLst>
            <pc:docMk/>
            <pc:sldMk cId="2327045472" sldId="301"/>
            <ac:picMk id="15" creationId="{E186B660-BD94-A398-BD4A-8C0FCA787EB6}"/>
          </ac:picMkLst>
        </pc:picChg>
        <pc:picChg chg="add mod">
          <ac:chgData name="Hakima Laribi" userId="801ab3f2-b582-423d-95b6-cfe2c017ca7a" providerId="ADAL" clId="{6A468684-2423-4BEC-AFB9-52EF9198E77D}" dt="2023-07-19T13:41:55.329" v="8504" actId="1076"/>
          <ac:picMkLst>
            <pc:docMk/>
            <pc:sldMk cId="2327045472" sldId="301"/>
            <ac:picMk id="16" creationId="{BFC25737-AC3D-5CFA-D5FA-87D2B9C597E7}"/>
          </ac:picMkLst>
        </pc:picChg>
        <pc:cxnChg chg="del">
          <ac:chgData name="Hakima Laribi" userId="801ab3f2-b582-423d-95b6-cfe2c017ca7a" providerId="ADAL" clId="{6A468684-2423-4BEC-AFB9-52EF9198E77D}" dt="2023-07-19T13:11:56.125" v="8156" actId="478"/>
          <ac:cxnSpMkLst>
            <pc:docMk/>
            <pc:sldMk cId="2327045472" sldId="301"/>
            <ac:cxnSpMk id="19" creationId="{2D67ACDF-F757-94E5-9CAB-EE9E03D54962}"/>
          </ac:cxnSpMkLst>
        </pc:cxnChg>
        <pc:cxnChg chg="del">
          <ac:chgData name="Hakima Laribi" userId="801ab3f2-b582-423d-95b6-cfe2c017ca7a" providerId="ADAL" clId="{6A468684-2423-4BEC-AFB9-52EF9198E77D}" dt="2023-07-19T13:11:56.125" v="8156" actId="478"/>
          <ac:cxnSpMkLst>
            <pc:docMk/>
            <pc:sldMk cId="2327045472" sldId="301"/>
            <ac:cxnSpMk id="21" creationId="{698F6F16-2391-8361-D6EF-6A8D43FF866C}"/>
          </ac:cxnSpMkLst>
        </pc:cxnChg>
        <pc:cxnChg chg="add del">
          <ac:chgData name="Hakima Laribi" userId="801ab3f2-b582-423d-95b6-cfe2c017ca7a" providerId="ADAL" clId="{6A468684-2423-4BEC-AFB9-52EF9198E77D}" dt="2023-07-19T13:41:14.391" v="8495" actId="478"/>
          <ac:cxnSpMkLst>
            <pc:docMk/>
            <pc:sldMk cId="2327045472" sldId="301"/>
            <ac:cxnSpMk id="29" creationId="{DF8D6FFB-F279-EAAF-CA2E-685CFC21D9C1}"/>
          </ac:cxnSpMkLst>
        </pc:cxnChg>
        <pc:cxnChg chg="add mod">
          <ac:chgData name="Hakima Laribi" userId="801ab3f2-b582-423d-95b6-cfe2c017ca7a" providerId="ADAL" clId="{6A468684-2423-4BEC-AFB9-52EF9198E77D}" dt="2023-07-19T13:42:03.571" v="8507" actId="14100"/>
          <ac:cxnSpMkLst>
            <pc:docMk/>
            <pc:sldMk cId="2327045472" sldId="301"/>
            <ac:cxnSpMk id="31" creationId="{01B142B4-AE0E-6CD5-A60C-3C3D0A957CDF}"/>
          </ac:cxnSpMkLst>
        </pc:cxnChg>
        <pc:cxnChg chg="add mod">
          <ac:chgData name="Hakima Laribi" userId="801ab3f2-b582-423d-95b6-cfe2c017ca7a" providerId="ADAL" clId="{6A468684-2423-4BEC-AFB9-52EF9198E77D}" dt="2023-07-19T13:42:52.940" v="8516" actId="14100"/>
          <ac:cxnSpMkLst>
            <pc:docMk/>
            <pc:sldMk cId="2327045472" sldId="301"/>
            <ac:cxnSpMk id="33" creationId="{561DAF5B-74FD-72F6-2C10-752572F7CBA7}"/>
          </ac:cxnSpMkLst>
        </pc:cxnChg>
        <pc:cxnChg chg="add mod">
          <ac:chgData name="Hakima Laribi" userId="801ab3f2-b582-423d-95b6-cfe2c017ca7a" providerId="ADAL" clId="{6A468684-2423-4BEC-AFB9-52EF9198E77D}" dt="2023-07-19T13:42:39.979" v="8514" actId="14100"/>
          <ac:cxnSpMkLst>
            <pc:docMk/>
            <pc:sldMk cId="2327045472" sldId="301"/>
            <ac:cxnSpMk id="38" creationId="{21CAE714-AC4B-3A45-8525-17443AC23105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6T11:39:36.983" v="20006" actId="14826"/>
        <pc:sldMkLst>
          <pc:docMk/>
          <pc:sldMk cId="1680552550" sldId="302"/>
        </pc:sldMkLst>
        <pc:spChg chg="add mod">
          <ac:chgData name="Hakima Laribi" userId="801ab3f2-b582-423d-95b6-cfe2c017ca7a" providerId="ADAL" clId="{6A468684-2423-4BEC-AFB9-52EF9198E77D}" dt="2023-07-19T13:55:46.813" v="8931" actId="1076"/>
          <ac:spMkLst>
            <pc:docMk/>
            <pc:sldMk cId="1680552550" sldId="302"/>
            <ac:spMk id="4" creationId="{08FCF0E2-1A28-B5ED-487A-1E177CA69215}"/>
          </ac:spMkLst>
        </pc:spChg>
        <pc:spChg chg="mod">
          <ac:chgData name="Hakima Laribi" userId="801ab3f2-b582-423d-95b6-cfe2c017ca7a" providerId="ADAL" clId="{6A468684-2423-4BEC-AFB9-52EF9198E77D}" dt="2023-07-25T01:43:01.514" v="19317" actId="1076"/>
          <ac:spMkLst>
            <pc:docMk/>
            <pc:sldMk cId="1680552550" sldId="302"/>
            <ac:spMk id="12" creationId="{3FCF4EB2-E4B0-88ED-F7DA-BE9AB7E2D6B5}"/>
          </ac:spMkLst>
        </pc:spChg>
        <pc:spChg chg="mod">
          <ac:chgData name="Hakima Laribi" userId="801ab3f2-b582-423d-95b6-cfe2c017ca7a" providerId="ADAL" clId="{6A468684-2423-4BEC-AFB9-52EF9198E77D}" dt="2023-07-19T13:55:44.047" v="8930" actId="1076"/>
          <ac:spMkLst>
            <pc:docMk/>
            <pc:sldMk cId="1680552550" sldId="302"/>
            <ac:spMk id="16" creationId="{1F02D5D6-AC70-3103-D735-79C0F831794E}"/>
          </ac:spMkLst>
        </pc:spChg>
        <pc:spChg chg="del">
          <ac:chgData name="Hakima Laribi" userId="801ab3f2-b582-423d-95b6-cfe2c017ca7a" providerId="ADAL" clId="{6A468684-2423-4BEC-AFB9-52EF9198E77D}" dt="2023-07-19T13:48:45.049" v="8543" actId="478"/>
          <ac:spMkLst>
            <pc:docMk/>
            <pc:sldMk cId="1680552550" sldId="302"/>
            <ac:spMk id="26" creationId="{5DF4C0AB-F1F3-A155-B98E-2A81A1604E1A}"/>
          </ac:spMkLst>
        </pc:spChg>
        <pc:spChg chg="mod">
          <ac:chgData name="Hakima Laribi" userId="801ab3f2-b582-423d-95b6-cfe2c017ca7a" providerId="ADAL" clId="{6A468684-2423-4BEC-AFB9-52EF9198E77D}" dt="2023-07-19T13:49:49.449" v="8725" actId="20577"/>
          <ac:spMkLst>
            <pc:docMk/>
            <pc:sldMk cId="1680552550" sldId="302"/>
            <ac:spMk id="27" creationId="{1F08924C-551B-06A3-8A42-D7D0B9B14FD3}"/>
          </ac:spMkLst>
        </pc:spChg>
        <pc:picChg chg="del">
          <ac:chgData name="Hakima Laribi" userId="801ab3f2-b582-423d-95b6-cfe2c017ca7a" providerId="ADAL" clId="{6A468684-2423-4BEC-AFB9-52EF9198E77D}" dt="2023-07-19T13:48:43.058" v="8542" actId="478"/>
          <ac:picMkLst>
            <pc:docMk/>
            <pc:sldMk cId="1680552550" sldId="302"/>
            <ac:picMk id="5" creationId="{A048C8B4-6092-5190-7A8E-36EA2A49E81C}"/>
          </ac:picMkLst>
        </pc:picChg>
        <pc:picChg chg="mod">
          <ac:chgData name="Hakima Laribi" userId="801ab3f2-b582-423d-95b6-cfe2c017ca7a" providerId="ADAL" clId="{6A468684-2423-4BEC-AFB9-52EF9198E77D}" dt="2023-07-26T11:39:36.983" v="20006" actId="14826"/>
          <ac:picMkLst>
            <pc:docMk/>
            <pc:sldMk cId="1680552550" sldId="302"/>
            <ac:picMk id="8" creationId="{A865E900-8F85-C38D-46C6-E8B1695A34FD}"/>
          </ac:picMkLst>
        </pc:picChg>
        <pc:cxnChg chg="del">
          <ac:chgData name="Hakima Laribi" userId="801ab3f2-b582-423d-95b6-cfe2c017ca7a" providerId="ADAL" clId="{6A468684-2423-4BEC-AFB9-52EF9198E77D}" dt="2023-07-19T13:48:45.049" v="8543" actId="478"/>
          <ac:cxnSpMkLst>
            <pc:docMk/>
            <pc:sldMk cId="1680552550" sldId="302"/>
            <ac:cxnSpMk id="7" creationId="{BA76C711-FA86-06A3-BF33-CA79BFD651B4}"/>
          </ac:cxnSpMkLst>
        </pc:cxnChg>
        <pc:cxnChg chg="del">
          <ac:chgData name="Hakima Laribi" userId="801ab3f2-b582-423d-95b6-cfe2c017ca7a" providerId="ADAL" clId="{6A468684-2423-4BEC-AFB9-52EF9198E77D}" dt="2023-07-19T13:48:45.049" v="8543" actId="478"/>
          <ac:cxnSpMkLst>
            <pc:docMk/>
            <pc:sldMk cId="1680552550" sldId="302"/>
            <ac:cxnSpMk id="10" creationId="{CA4F2CE5-B0E7-D840-7BB4-C041DC384B8F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6T11:39:45.677" v="20007" actId="14826"/>
        <pc:sldMkLst>
          <pc:docMk/>
          <pc:sldMk cId="2384097459" sldId="303"/>
        </pc:sldMkLst>
        <pc:spChg chg="mod">
          <ac:chgData name="Hakima Laribi" userId="801ab3f2-b582-423d-95b6-cfe2c017ca7a" providerId="ADAL" clId="{6A468684-2423-4BEC-AFB9-52EF9198E77D}" dt="2023-07-19T14:14:27.050" v="9344" actId="14100"/>
          <ac:spMkLst>
            <pc:docMk/>
            <pc:sldMk cId="2384097459" sldId="303"/>
            <ac:spMk id="4" creationId="{08FCF0E2-1A28-B5ED-487A-1E177CA69215}"/>
          </ac:spMkLst>
        </pc:spChg>
        <pc:spChg chg="add mod">
          <ac:chgData name="Hakima Laribi" userId="801ab3f2-b582-423d-95b6-cfe2c017ca7a" providerId="ADAL" clId="{6A468684-2423-4BEC-AFB9-52EF9198E77D}" dt="2023-07-19T14:16:02.090" v="9556" actId="20577"/>
          <ac:spMkLst>
            <pc:docMk/>
            <pc:sldMk cId="2384097459" sldId="303"/>
            <ac:spMk id="6" creationId="{C5977E9D-0FBE-EBAB-DA3F-29F18C6DA27C}"/>
          </ac:spMkLst>
        </pc:spChg>
        <pc:spChg chg="mod">
          <ac:chgData name="Hakima Laribi" userId="801ab3f2-b582-423d-95b6-cfe2c017ca7a" providerId="ADAL" clId="{6A468684-2423-4BEC-AFB9-52EF9198E77D}" dt="2023-07-19T13:58:16.307" v="8953" actId="20577"/>
          <ac:spMkLst>
            <pc:docMk/>
            <pc:sldMk cId="2384097459" sldId="303"/>
            <ac:spMk id="12" creationId="{3FCF4EB2-E4B0-88ED-F7DA-BE9AB7E2D6B5}"/>
          </ac:spMkLst>
        </pc:spChg>
        <pc:spChg chg="mod">
          <ac:chgData name="Hakima Laribi" userId="801ab3f2-b582-423d-95b6-cfe2c017ca7a" providerId="ADAL" clId="{6A468684-2423-4BEC-AFB9-52EF9198E77D}" dt="2023-07-19T14:14:27.050" v="9344" actId="14100"/>
          <ac:spMkLst>
            <pc:docMk/>
            <pc:sldMk cId="2384097459" sldId="303"/>
            <ac:spMk id="16" creationId="{1F02D5D6-AC70-3103-D735-79C0F831794E}"/>
          </ac:spMkLst>
        </pc:spChg>
        <pc:spChg chg="del">
          <ac:chgData name="Hakima Laribi" userId="801ab3f2-b582-423d-95b6-cfe2c017ca7a" providerId="ADAL" clId="{6A468684-2423-4BEC-AFB9-52EF9198E77D}" dt="2023-07-19T13:58:55.886" v="8961" actId="478"/>
          <ac:spMkLst>
            <pc:docMk/>
            <pc:sldMk cId="2384097459" sldId="303"/>
            <ac:spMk id="27" creationId="{1F08924C-551B-06A3-8A42-D7D0B9B14FD3}"/>
          </ac:spMkLst>
        </pc:spChg>
        <pc:picChg chg="add mod modCrop">
          <ac:chgData name="Hakima Laribi" userId="801ab3f2-b582-423d-95b6-cfe2c017ca7a" providerId="ADAL" clId="{6A468684-2423-4BEC-AFB9-52EF9198E77D}" dt="2023-07-19T14:14:16.920" v="9341" actId="1076"/>
          <ac:picMkLst>
            <pc:docMk/>
            <pc:sldMk cId="2384097459" sldId="303"/>
            <ac:picMk id="5" creationId="{7614C6B5-B379-9A84-C870-D9527099B4C5}"/>
          </ac:picMkLst>
        </pc:picChg>
        <pc:picChg chg="mod">
          <ac:chgData name="Hakima Laribi" userId="801ab3f2-b582-423d-95b6-cfe2c017ca7a" providerId="ADAL" clId="{6A468684-2423-4BEC-AFB9-52EF9198E77D}" dt="2023-07-26T11:39:45.677" v="20007" actId="14826"/>
          <ac:picMkLst>
            <pc:docMk/>
            <pc:sldMk cId="2384097459" sldId="303"/>
            <ac:picMk id="8" creationId="{A865E900-8F85-C38D-46C6-E8B1695A34FD}"/>
          </ac:picMkLst>
        </pc:picChg>
      </pc:sldChg>
      <pc:sldChg chg="addSp delSp modSp add mod modAnim">
        <pc:chgData name="Hakima Laribi" userId="801ab3f2-b582-423d-95b6-cfe2c017ca7a" providerId="ADAL" clId="{6A468684-2423-4BEC-AFB9-52EF9198E77D}" dt="2023-07-26T11:39:53.959" v="20008" actId="14826"/>
        <pc:sldMkLst>
          <pc:docMk/>
          <pc:sldMk cId="1086600693" sldId="304"/>
        </pc:sldMkLst>
        <pc:spChg chg="del">
          <ac:chgData name="Hakima Laribi" userId="801ab3f2-b582-423d-95b6-cfe2c017ca7a" providerId="ADAL" clId="{6A468684-2423-4BEC-AFB9-52EF9198E77D}" dt="2023-07-19T14:17:48.734" v="9604" actId="478"/>
          <ac:spMkLst>
            <pc:docMk/>
            <pc:sldMk cId="1086600693" sldId="304"/>
            <ac:spMk id="4" creationId="{08FCF0E2-1A28-B5ED-487A-1E177CA69215}"/>
          </ac:spMkLst>
        </pc:spChg>
        <pc:spChg chg="del">
          <ac:chgData name="Hakima Laribi" userId="801ab3f2-b582-423d-95b6-cfe2c017ca7a" providerId="ADAL" clId="{6A468684-2423-4BEC-AFB9-52EF9198E77D}" dt="2023-07-19T14:17:36.470" v="9586" actId="478"/>
          <ac:spMkLst>
            <pc:docMk/>
            <pc:sldMk cId="1086600693" sldId="304"/>
            <ac:spMk id="6" creationId="{C5977E9D-0FBE-EBAB-DA3F-29F18C6DA27C}"/>
          </ac:spMkLst>
        </pc:spChg>
        <pc:spChg chg="mod">
          <ac:chgData name="Hakima Laribi" userId="801ab3f2-b582-423d-95b6-cfe2c017ca7a" providerId="ADAL" clId="{6A468684-2423-4BEC-AFB9-52EF9198E77D}" dt="2023-07-25T01:43:55.613" v="19326" actId="1076"/>
          <ac:spMkLst>
            <pc:docMk/>
            <pc:sldMk cId="1086600693" sldId="304"/>
            <ac:spMk id="12" creationId="{3FCF4EB2-E4B0-88ED-F7DA-BE9AB7E2D6B5}"/>
          </ac:spMkLst>
        </pc:spChg>
        <pc:spChg chg="add mod">
          <ac:chgData name="Hakima Laribi" userId="801ab3f2-b582-423d-95b6-cfe2c017ca7a" providerId="ADAL" clId="{6A468684-2423-4BEC-AFB9-52EF9198E77D}" dt="2023-07-19T14:19:14.930" v="9669" actId="14100"/>
          <ac:spMkLst>
            <pc:docMk/>
            <pc:sldMk cId="1086600693" sldId="304"/>
            <ac:spMk id="13" creationId="{CB23D297-4270-34CC-2BA4-F51437548A72}"/>
          </ac:spMkLst>
        </pc:spChg>
        <pc:spChg chg="mod">
          <ac:chgData name="Hakima Laribi" userId="801ab3f2-b582-423d-95b6-cfe2c017ca7a" providerId="ADAL" clId="{6A468684-2423-4BEC-AFB9-52EF9198E77D}" dt="2023-07-19T14:18:56.366" v="9614" actId="1076"/>
          <ac:spMkLst>
            <pc:docMk/>
            <pc:sldMk cId="1086600693" sldId="304"/>
            <ac:spMk id="16" creationId="{1F02D5D6-AC70-3103-D735-79C0F831794E}"/>
          </ac:spMkLst>
        </pc:spChg>
        <pc:spChg chg="add mod">
          <ac:chgData name="Hakima Laribi" userId="801ab3f2-b582-423d-95b6-cfe2c017ca7a" providerId="ADAL" clId="{6A468684-2423-4BEC-AFB9-52EF9198E77D}" dt="2023-07-25T21:13:08.472" v="19881" actId="14100"/>
          <ac:spMkLst>
            <pc:docMk/>
            <pc:sldMk cId="1086600693" sldId="304"/>
            <ac:spMk id="17" creationId="{38793677-9B2D-AF03-4AD7-3DCD2ECFFFBB}"/>
          </ac:spMkLst>
        </pc:spChg>
        <pc:spChg chg="add mod">
          <ac:chgData name="Hakima Laribi" userId="801ab3f2-b582-423d-95b6-cfe2c017ca7a" providerId="ADAL" clId="{6A468684-2423-4BEC-AFB9-52EF9198E77D}" dt="2023-07-19T14:41:14.178" v="9751" actId="1076"/>
          <ac:spMkLst>
            <pc:docMk/>
            <pc:sldMk cId="1086600693" sldId="304"/>
            <ac:spMk id="20" creationId="{708D1FAB-4A94-01BB-9B9A-26EA0F3D19A2}"/>
          </ac:spMkLst>
        </pc:spChg>
        <pc:picChg chg="del">
          <ac:chgData name="Hakima Laribi" userId="801ab3f2-b582-423d-95b6-cfe2c017ca7a" providerId="ADAL" clId="{6A468684-2423-4BEC-AFB9-52EF9198E77D}" dt="2023-07-19T14:16:52.486" v="9575" actId="478"/>
          <ac:picMkLst>
            <pc:docMk/>
            <pc:sldMk cId="1086600693" sldId="304"/>
            <ac:picMk id="5" creationId="{7614C6B5-B379-9A84-C870-D9527099B4C5}"/>
          </ac:picMkLst>
        </pc:picChg>
        <pc:picChg chg="add del mod modCrop">
          <ac:chgData name="Hakima Laribi" userId="801ab3f2-b582-423d-95b6-cfe2c017ca7a" providerId="ADAL" clId="{6A468684-2423-4BEC-AFB9-52EF9198E77D}" dt="2023-07-19T14:17:29.218" v="9585"/>
          <ac:picMkLst>
            <pc:docMk/>
            <pc:sldMk cId="1086600693" sldId="304"/>
            <ac:picMk id="7" creationId="{55583631-13C8-DF63-3175-CAF05A23468C}"/>
          </ac:picMkLst>
        </pc:picChg>
        <pc:picChg chg="mod">
          <ac:chgData name="Hakima Laribi" userId="801ab3f2-b582-423d-95b6-cfe2c017ca7a" providerId="ADAL" clId="{6A468684-2423-4BEC-AFB9-52EF9198E77D}" dt="2023-07-26T11:39:53.959" v="20008" actId="14826"/>
          <ac:picMkLst>
            <pc:docMk/>
            <pc:sldMk cId="1086600693" sldId="304"/>
            <ac:picMk id="8" creationId="{A865E900-8F85-C38D-46C6-E8B1695A34FD}"/>
          </ac:picMkLst>
        </pc:picChg>
        <pc:cxnChg chg="add mod">
          <ac:chgData name="Hakima Laribi" userId="801ab3f2-b582-423d-95b6-cfe2c017ca7a" providerId="ADAL" clId="{6A468684-2423-4BEC-AFB9-52EF9198E77D}" dt="2023-07-19T14:18:19.572" v="9609" actId="1582"/>
          <ac:cxnSpMkLst>
            <pc:docMk/>
            <pc:sldMk cId="1086600693" sldId="304"/>
            <ac:cxnSpMk id="10" creationId="{8024D539-E885-6543-E3AE-05F7B7967046}"/>
          </ac:cxnSpMkLst>
        </pc:cxnChg>
        <pc:cxnChg chg="add mod">
          <ac:chgData name="Hakima Laribi" userId="801ab3f2-b582-423d-95b6-cfe2c017ca7a" providerId="ADAL" clId="{6A468684-2423-4BEC-AFB9-52EF9198E77D}" dt="2023-07-19T14:19:32.266" v="9673" actId="14100"/>
          <ac:cxnSpMkLst>
            <pc:docMk/>
            <pc:sldMk cId="1086600693" sldId="304"/>
            <ac:cxnSpMk id="14" creationId="{A730A5CA-1D5A-B83A-23F4-A6AD330D1E44}"/>
          </ac:cxnSpMkLst>
        </pc:cxnChg>
        <pc:cxnChg chg="add mod">
          <ac:chgData name="Hakima Laribi" userId="801ab3f2-b582-423d-95b6-cfe2c017ca7a" providerId="ADAL" clId="{6A468684-2423-4BEC-AFB9-52EF9198E77D}" dt="2023-07-19T14:20:20.860" v="9722" actId="14100"/>
          <ac:cxnSpMkLst>
            <pc:docMk/>
            <pc:sldMk cId="1086600693" sldId="304"/>
            <ac:cxnSpMk id="18" creationId="{39F1A6C2-CF3E-28F2-420D-01B14F9D0A40}"/>
          </ac:cxnSpMkLst>
        </pc:cxnChg>
        <pc:cxnChg chg="add mod">
          <ac:chgData name="Hakima Laribi" userId="801ab3f2-b582-423d-95b6-cfe2c017ca7a" providerId="ADAL" clId="{6A468684-2423-4BEC-AFB9-52EF9198E77D}" dt="2023-07-19T14:20:59.203" v="9735" actId="14100"/>
          <ac:cxnSpMkLst>
            <pc:docMk/>
            <pc:sldMk cId="1086600693" sldId="304"/>
            <ac:cxnSpMk id="21" creationId="{13AAAE43-7331-F281-7757-9ECB762C34FF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6T12:31:52.052" v="20109"/>
        <pc:sldMkLst>
          <pc:docMk/>
          <pc:sldMk cId="4100323112" sldId="305"/>
        </pc:sldMkLst>
        <pc:spChg chg="add del mod">
          <ac:chgData name="Hakima Laribi" userId="801ab3f2-b582-423d-95b6-cfe2c017ca7a" providerId="ADAL" clId="{6A468684-2423-4BEC-AFB9-52EF9198E77D}" dt="2023-07-25T21:16:27.845" v="19922" actId="478"/>
          <ac:spMkLst>
            <pc:docMk/>
            <pc:sldMk cId="4100323112" sldId="305"/>
            <ac:spMk id="4" creationId="{3E1762C7-8A7B-7E47-4A41-62168E2E3B9C}"/>
          </ac:spMkLst>
        </pc:spChg>
        <pc:spChg chg="add del mod">
          <ac:chgData name="Hakima Laribi" userId="801ab3f2-b582-423d-95b6-cfe2c017ca7a" providerId="ADAL" clId="{6A468684-2423-4BEC-AFB9-52EF9198E77D}" dt="2023-07-21T02:01:44.391" v="12409" actId="478"/>
          <ac:spMkLst>
            <pc:docMk/>
            <pc:sldMk cId="4100323112" sldId="305"/>
            <ac:spMk id="4" creationId="{47A6AC61-FDE8-5890-5087-EAF53392D6D9}"/>
          </ac:spMkLst>
        </pc:spChg>
        <pc:spChg chg="add mod">
          <ac:chgData name="Hakima Laribi" userId="801ab3f2-b582-423d-95b6-cfe2c017ca7a" providerId="ADAL" clId="{6A468684-2423-4BEC-AFB9-52EF9198E77D}" dt="2023-07-26T11:41:00.828" v="20063" actId="1076"/>
          <ac:spMkLst>
            <pc:docMk/>
            <pc:sldMk cId="4100323112" sldId="305"/>
            <ac:spMk id="4" creationId="{C0A8CECD-C674-79C2-8568-AE475E777ADA}"/>
          </ac:spMkLst>
        </pc:spChg>
        <pc:spChg chg="del">
          <ac:chgData name="Hakima Laribi" userId="801ab3f2-b582-423d-95b6-cfe2c017ca7a" providerId="ADAL" clId="{6A468684-2423-4BEC-AFB9-52EF9198E77D}" dt="2023-07-19T14:49:25.286" v="10050" actId="478"/>
          <ac:spMkLst>
            <pc:docMk/>
            <pc:sldMk cId="4100323112" sldId="305"/>
            <ac:spMk id="4" creationId="{EE0E9B61-7191-41EB-DDBD-C485A14898F0}"/>
          </ac:spMkLst>
        </pc:spChg>
        <pc:spChg chg="del">
          <ac:chgData name="Hakima Laribi" userId="801ab3f2-b582-423d-95b6-cfe2c017ca7a" providerId="ADAL" clId="{6A468684-2423-4BEC-AFB9-52EF9198E77D}" dt="2023-07-19T14:49:27.941" v="10051" actId="478"/>
          <ac:spMkLst>
            <pc:docMk/>
            <pc:sldMk cId="4100323112" sldId="305"/>
            <ac:spMk id="7" creationId="{3AA81F66-6521-F07B-0466-DAF0BE54F99B}"/>
          </ac:spMkLst>
        </pc:spChg>
        <pc:spChg chg="del">
          <ac:chgData name="Hakima Laribi" userId="801ab3f2-b582-423d-95b6-cfe2c017ca7a" providerId="ADAL" clId="{6A468684-2423-4BEC-AFB9-52EF9198E77D}" dt="2023-07-19T14:49:27.941" v="10051" actId="478"/>
          <ac:spMkLst>
            <pc:docMk/>
            <pc:sldMk cId="4100323112" sldId="305"/>
            <ac:spMk id="8" creationId="{6995714A-CCD0-CBCF-BCB0-2DAB16564F66}"/>
          </ac:spMkLst>
        </pc:spChg>
        <pc:spChg chg="mod">
          <ac:chgData name="Hakima Laribi" userId="801ab3f2-b582-423d-95b6-cfe2c017ca7a" providerId="ADAL" clId="{6A468684-2423-4BEC-AFB9-52EF9198E77D}" dt="2023-07-19T15:07:28.794" v="10636" actId="1076"/>
          <ac:spMkLst>
            <pc:docMk/>
            <pc:sldMk cId="4100323112" sldId="305"/>
            <ac:spMk id="11" creationId="{1DBD1488-027E-0FEF-BEA7-FC580C545F12}"/>
          </ac:spMkLst>
        </pc:spChg>
        <pc:spChg chg="add mod">
          <ac:chgData name="Hakima Laribi" userId="801ab3f2-b582-423d-95b6-cfe2c017ca7a" providerId="ADAL" clId="{6A468684-2423-4BEC-AFB9-52EF9198E77D}" dt="2023-07-25T21:16:37.949" v="19937" actId="1076"/>
          <ac:spMkLst>
            <pc:docMk/>
            <pc:sldMk cId="4100323112" sldId="305"/>
            <ac:spMk id="14" creationId="{4163212E-B28F-1325-1C29-BFE275753C63}"/>
          </ac:spMkLst>
        </pc:spChg>
        <pc:spChg chg="add mod">
          <ac:chgData name="Hakima Laribi" userId="801ab3f2-b582-423d-95b6-cfe2c017ca7a" providerId="ADAL" clId="{6A468684-2423-4BEC-AFB9-52EF9198E77D}" dt="2023-07-19T14:52:37.853" v="10169" actId="1076"/>
          <ac:spMkLst>
            <pc:docMk/>
            <pc:sldMk cId="4100323112" sldId="305"/>
            <ac:spMk id="15" creationId="{245D2BFE-B520-B524-08FA-B81F5C96EF93}"/>
          </ac:spMkLst>
        </pc:spChg>
        <pc:spChg chg="add mod">
          <ac:chgData name="Hakima Laribi" userId="801ab3f2-b582-423d-95b6-cfe2c017ca7a" providerId="ADAL" clId="{6A468684-2423-4BEC-AFB9-52EF9198E77D}" dt="2023-07-19T15:02:24.787" v="10613" actId="1076"/>
          <ac:spMkLst>
            <pc:docMk/>
            <pc:sldMk cId="4100323112" sldId="305"/>
            <ac:spMk id="18" creationId="{59A104A9-EE01-5286-BFB1-E23ADE2B76B2}"/>
          </ac:spMkLst>
        </pc:spChg>
        <pc:spChg chg="add mod">
          <ac:chgData name="Hakima Laribi" userId="801ab3f2-b582-423d-95b6-cfe2c017ca7a" providerId="ADAL" clId="{6A468684-2423-4BEC-AFB9-52EF9198E77D}" dt="2023-07-25T21:16:09.091" v="19901" actId="1076"/>
          <ac:spMkLst>
            <pc:docMk/>
            <pc:sldMk cId="4100323112" sldId="305"/>
            <ac:spMk id="21" creationId="{6AECBAD0-3A11-ED61-F2CC-E3C05B0499A0}"/>
          </ac:spMkLst>
        </pc:spChg>
        <pc:grpChg chg="add mod">
          <ac:chgData name="Hakima Laribi" userId="801ab3f2-b582-423d-95b6-cfe2c017ca7a" providerId="ADAL" clId="{6A468684-2423-4BEC-AFB9-52EF9198E77D}" dt="2023-07-19T14:52:37.853" v="10169" actId="1076"/>
          <ac:grpSpMkLst>
            <pc:docMk/>
            <pc:sldMk cId="4100323112" sldId="305"/>
            <ac:grpSpMk id="13" creationId="{EE46E11A-F056-11B7-E6F4-AEDC2729301F}"/>
          </ac:grpSpMkLst>
        </pc:grpChg>
        <pc:picChg chg="del">
          <ac:chgData name="Hakima Laribi" userId="801ab3f2-b582-423d-95b6-cfe2c017ca7a" providerId="ADAL" clId="{6A468684-2423-4BEC-AFB9-52EF9198E77D}" dt="2023-07-19T14:49:27.941" v="10051" actId="478"/>
          <ac:picMkLst>
            <pc:docMk/>
            <pc:sldMk cId="4100323112" sldId="305"/>
            <ac:picMk id="6" creationId="{7460D25B-DD02-C4BA-631B-FA6E3F880436}"/>
          </ac:picMkLst>
        </pc:picChg>
        <pc:picChg chg="add mod">
          <ac:chgData name="Hakima Laribi" userId="801ab3f2-b582-423d-95b6-cfe2c017ca7a" providerId="ADAL" clId="{6A468684-2423-4BEC-AFB9-52EF9198E77D}" dt="2023-07-19T14:52:37.853" v="10169" actId="1076"/>
          <ac:picMkLst>
            <pc:docMk/>
            <pc:sldMk cId="4100323112" sldId="305"/>
            <ac:picMk id="9" creationId="{9F452309-F07D-0483-1A8A-4A2B57E1F729}"/>
          </ac:picMkLst>
        </pc:picChg>
        <pc:picChg chg="add mod modCrop">
          <ac:chgData name="Hakima Laribi" userId="801ab3f2-b582-423d-95b6-cfe2c017ca7a" providerId="ADAL" clId="{6A468684-2423-4BEC-AFB9-52EF9198E77D}" dt="2023-07-19T14:52:37.853" v="10169" actId="1076"/>
          <ac:picMkLst>
            <pc:docMk/>
            <pc:sldMk cId="4100323112" sldId="305"/>
            <ac:picMk id="12" creationId="{D7F9B414-55F0-1A2E-29AE-DCE563935F90}"/>
          </ac:picMkLst>
        </pc:picChg>
        <pc:cxnChg chg="del">
          <ac:chgData name="Hakima Laribi" userId="801ab3f2-b582-423d-95b6-cfe2c017ca7a" providerId="ADAL" clId="{6A468684-2423-4BEC-AFB9-52EF9198E77D}" dt="2023-07-19T14:49:27.941" v="10051" actId="478"/>
          <ac:cxnSpMkLst>
            <pc:docMk/>
            <pc:sldMk cId="4100323112" sldId="305"/>
            <ac:cxnSpMk id="10" creationId="{1CC69153-0343-7FB7-8F11-6453F0A23025}"/>
          </ac:cxnSpMkLst>
        </pc:cxnChg>
        <pc:cxnChg chg="add mod">
          <ac:chgData name="Hakima Laribi" userId="801ab3f2-b582-423d-95b6-cfe2c017ca7a" providerId="ADAL" clId="{6A468684-2423-4BEC-AFB9-52EF9198E77D}" dt="2023-07-19T14:52:37.853" v="10169" actId="1076"/>
          <ac:cxnSpMkLst>
            <pc:docMk/>
            <pc:sldMk cId="4100323112" sldId="305"/>
            <ac:cxnSpMk id="16" creationId="{7C5E4B53-3EFB-4C9E-0570-2644BBD54004}"/>
          </ac:cxnSpMkLst>
        </pc:cxnChg>
        <pc:cxnChg chg="add mod">
          <ac:chgData name="Hakima Laribi" userId="801ab3f2-b582-423d-95b6-cfe2c017ca7a" providerId="ADAL" clId="{6A468684-2423-4BEC-AFB9-52EF9198E77D}" dt="2023-07-19T14:56:40.203" v="10303" actId="14100"/>
          <ac:cxnSpMkLst>
            <pc:docMk/>
            <pc:sldMk cId="4100323112" sldId="305"/>
            <ac:cxnSpMk id="19" creationId="{E4606625-86B7-300A-6825-271B35DB0A04}"/>
          </ac:cxnSpMkLst>
        </pc:cxnChg>
        <pc:cxnChg chg="add mod">
          <ac:chgData name="Hakima Laribi" userId="801ab3f2-b582-423d-95b6-cfe2c017ca7a" providerId="ADAL" clId="{6A468684-2423-4BEC-AFB9-52EF9198E77D}" dt="2023-07-25T21:16:09.091" v="19901" actId="1076"/>
          <ac:cxnSpMkLst>
            <pc:docMk/>
            <pc:sldMk cId="4100323112" sldId="305"/>
            <ac:cxnSpMk id="22" creationId="{2B6598F0-9F0C-411E-6082-CC4FEF794423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6T11:41:09.779" v="20065" actId="1076"/>
        <pc:sldMkLst>
          <pc:docMk/>
          <pc:sldMk cId="1768361153" sldId="306"/>
        </pc:sldMkLst>
        <pc:spChg chg="add mod">
          <ac:chgData name="Hakima Laribi" userId="801ab3f2-b582-423d-95b6-cfe2c017ca7a" providerId="ADAL" clId="{6A468684-2423-4BEC-AFB9-52EF9198E77D}" dt="2023-07-19T15:04:44.208" v="10632" actId="1076"/>
          <ac:spMkLst>
            <pc:docMk/>
            <pc:sldMk cId="1768361153" sldId="306"/>
            <ac:spMk id="5" creationId="{6842B3E3-7AFE-CC05-B2F0-E89868A80FD0}"/>
          </ac:spMkLst>
        </pc:spChg>
        <pc:spChg chg="add mod">
          <ac:chgData name="Hakima Laribi" userId="801ab3f2-b582-423d-95b6-cfe2c017ca7a" providerId="ADAL" clId="{6A468684-2423-4BEC-AFB9-52EF9198E77D}" dt="2023-07-19T15:04:53.464" v="10634" actId="1076"/>
          <ac:spMkLst>
            <pc:docMk/>
            <pc:sldMk cId="1768361153" sldId="306"/>
            <ac:spMk id="6" creationId="{C482ECA2-3F68-4324-3C44-7D713782E159}"/>
          </ac:spMkLst>
        </pc:spChg>
        <pc:spChg chg="add mod">
          <ac:chgData name="Hakima Laribi" userId="801ab3f2-b582-423d-95b6-cfe2c017ca7a" providerId="ADAL" clId="{6A468684-2423-4BEC-AFB9-52EF9198E77D}" dt="2023-07-19T15:10:45.885" v="10970" actId="1076"/>
          <ac:spMkLst>
            <pc:docMk/>
            <pc:sldMk cId="1768361153" sldId="306"/>
            <ac:spMk id="7" creationId="{4EE19AE0-E233-8096-B395-A98E320EF287}"/>
          </ac:spMkLst>
        </pc:spChg>
        <pc:spChg chg="add mod">
          <ac:chgData name="Hakima Laribi" userId="801ab3f2-b582-423d-95b6-cfe2c017ca7a" providerId="ADAL" clId="{6A468684-2423-4BEC-AFB9-52EF9198E77D}" dt="2023-07-26T11:41:09.779" v="20065" actId="1076"/>
          <ac:spMkLst>
            <pc:docMk/>
            <pc:sldMk cId="1768361153" sldId="306"/>
            <ac:spMk id="8" creationId="{E87E0026-0E68-7F93-4EE1-20571C342010}"/>
          </ac:spMkLst>
        </pc:spChg>
        <pc:spChg chg="del">
          <ac:chgData name="Hakima Laribi" userId="801ab3f2-b582-423d-95b6-cfe2c017ca7a" providerId="ADAL" clId="{6A468684-2423-4BEC-AFB9-52EF9198E77D}" dt="2023-07-19T15:03:12.720" v="10616" actId="478"/>
          <ac:spMkLst>
            <pc:docMk/>
            <pc:sldMk cId="1768361153" sldId="306"/>
            <ac:spMk id="11" creationId="{1DBD1488-027E-0FEF-BEA7-FC580C545F12}"/>
          </ac:spMkLst>
        </pc:spChg>
        <pc:spChg chg="del">
          <ac:chgData name="Hakima Laribi" userId="801ab3f2-b582-423d-95b6-cfe2c017ca7a" providerId="ADAL" clId="{6A468684-2423-4BEC-AFB9-52EF9198E77D}" dt="2023-07-19T15:03:19.120" v="10618" actId="478"/>
          <ac:spMkLst>
            <pc:docMk/>
            <pc:sldMk cId="1768361153" sldId="306"/>
            <ac:spMk id="14" creationId="{4163212E-B28F-1325-1C29-BFE275753C63}"/>
          </ac:spMkLst>
        </pc:spChg>
        <pc:spChg chg="del">
          <ac:chgData name="Hakima Laribi" userId="801ab3f2-b582-423d-95b6-cfe2c017ca7a" providerId="ADAL" clId="{6A468684-2423-4BEC-AFB9-52EF9198E77D}" dt="2023-07-19T15:03:12.720" v="10616" actId="478"/>
          <ac:spMkLst>
            <pc:docMk/>
            <pc:sldMk cId="1768361153" sldId="306"/>
            <ac:spMk id="15" creationId="{245D2BFE-B520-B524-08FA-B81F5C96EF93}"/>
          </ac:spMkLst>
        </pc:spChg>
        <pc:spChg chg="del">
          <ac:chgData name="Hakima Laribi" userId="801ab3f2-b582-423d-95b6-cfe2c017ca7a" providerId="ADAL" clId="{6A468684-2423-4BEC-AFB9-52EF9198E77D}" dt="2023-07-19T15:03:12.720" v="10616" actId="478"/>
          <ac:spMkLst>
            <pc:docMk/>
            <pc:sldMk cId="1768361153" sldId="306"/>
            <ac:spMk id="18" creationId="{59A104A9-EE01-5286-BFB1-E23ADE2B76B2}"/>
          </ac:spMkLst>
        </pc:spChg>
        <pc:spChg chg="del">
          <ac:chgData name="Hakima Laribi" userId="801ab3f2-b582-423d-95b6-cfe2c017ca7a" providerId="ADAL" clId="{6A468684-2423-4BEC-AFB9-52EF9198E77D}" dt="2023-07-19T15:03:19.120" v="10618" actId="478"/>
          <ac:spMkLst>
            <pc:docMk/>
            <pc:sldMk cId="1768361153" sldId="306"/>
            <ac:spMk id="21" creationId="{6AECBAD0-3A11-ED61-F2CC-E3C05B0499A0}"/>
          </ac:spMkLst>
        </pc:spChg>
        <pc:grpChg chg="mod">
          <ac:chgData name="Hakima Laribi" userId="801ab3f2-b582-423d-95b6-cfe2c017ca7a" providerId="ADAL" clId="{6A468684-2423-4BEC-AFB9-52EF9198E77D}" dt="2023-07-25T01:45:36.536" v="19340" actId="1076"/>
          <ac:grpSpMkLst>
            <pc:docMk/>
            <pc:sldMk cId="1768361153" sldId="306"/>
            <ac:grpSpMk id="13" creationId="{EE46E11A-F056-11B7-E6F4-AEDC2729301F}"/>
          </ac:grpSpMkLst>
        </pc:grpChg>
        <pc:picChg chg="add mod">
          <ac:chgData name="Hakima Laribi" userId="801ab3f2-b582-423d-95b6-cfe2c017ca7a" providerId="ADAL" clId="{6A468684-2423-4BEC-AFB9-52EF9198E77D}" dt="2023-07-19T15:07:37.773" v="10640" actId="1076"/>
          <ac:picMkLst>
            <pc:docMk/>
            <pc:sldMk cId="1768361153" sldId="306"/>
            <ac:picMk id="4" creationId="{C6C958BB-2282-B6B4-19B1-AF4384461570}"/>
          </ac:picMkLst>
        </pc:picChg>
        <pc:cxnChg chg="del">
          <ac:chgData name="Hakima Laribi" userId="801ab3f2-b582-423d-95b6-cfe2c017ca7a" providerId="ADAL" clId="{6A468684-2423-4BEC-AFB9-52EF9198E77D}" dt="2023-07-19T15:03:15.207" v="10617" actId="478"/>
          <ac:cxnSpMkLst>
            <pc:docMk/>
            <pc:sldMk cId="1768361153" sldId="306"/>
            <ac:cxnSpMk id="16" creationId="{7C5E4B53-3EFB-4C9E-0570-2644BBD54004}"/>
          </ac:cxnSpMkLst>
        </pc:cxnChg>
        <pc:cxnChg chg="del">
          <ac:chgData name="Hakima Laribi" userId="801ab3f2-b582-423d-95b6-cfe2c017ca7a" providerId="ADAL" clId="{6A468684-2423-4BEC-AFB9-52EF9198E77D}" dt="2023-07-19T15:03:15.207" v="10617" actId="478"/>
          <ac:cxnSpMkLst>
            <pc:docMk/>
            <pc:sldMk cId="1768361153" sldId="306"/>
            <ac:cxnSpMk id="19" creationId="{E4606625-86B7-300A-6825-271B35DB0A04}"/>
          </ac:cxnSpMkLst>
        </pc:cxnChg>
        <pc:cxnChg chg="del">
          <ac:chgData name="Hakima Laribi" userId="801ab3f2-b582-423d-95b6-cfe2c017ca7a" providerId="ADAL" clId="{6A468684-2423-4BEC-AFB9-52EF9198E77D}" dt="2023-07-19T15:03:19.120" v="10618" actId="478"/>
          <ac:cxnSpMkLst>
            <pc:docMk/>
            <pc:sldMk cId="1768361153" sldId="306"/>
            <ac:cxnSpMk id="22" creationId="{2B6598F0-9F0C-411E-6082-CC4FEF794423}"/>
          </ac:cxnSpMkLst>
        </pc:cxnChg>
      </pc:sldChg>
      <pc:sldChg chg="addSp delSp modSp add mod modAnim modNotesTx">
        <pc:chgData name="Hakima Laribi" userId="801ab3f2-b582-423d-95b6-cfe2c017ca7a" providerId="ADAL" clId="{6A468684-2423-4BEC-AFB9-52EF9198E77D}" dt="2023-07-25T21:18:18.676" v="19969" actId="20577"/>
        <pc:sldMkLst>
          <pc:docMk/>
          <pc:sldMk cId="900382166" sldId="307"/>
        </pc:sldMkLst>
        <pc:spChg chg="mod">
          <ac:chgData name="Hakima Laribi" userId="801ab3f2-b582-423d-95b6-cfe2c017ca7a" providerId="ADAL" clId="{6A468684-2423-4BEC-AFB9-52EF9198E77D}" dt="2023-07-21T00:34:03.942" v="11631" actId="1076"/>
          <ac:spMkLst>
            <pc:docMk/>
            <pc:sldMk cId="900382166" sldId="307"/>
            <ac:spMk id="2" creationId="{7632FE86-992B-6946-A8AA-EDDA67DB3303}"/>
          </ac:spMkLst>
        </pc:spChg>
        <pc:spChg chg="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3" creationId="{00000000-0000-0000-0000-000000000000}"/>
          </ac:spMkLst>
        </pc:spChg>
        <pc:spChg chg="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4" creationId="{EE0E9B61-7191-41EB-DDBD-C485A14898F0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5" creationId="{F6C2B368-7236-C767-CA1D-0E56F5522516}"/>
          </ac:spMkLst>
        </pc:spChg>
        <pc:spChg chg="mod">
          <ac:chgData name="Hakima Laribi" userId="801ab3f2-b582-423d-95b6-cfe2c017ca7a" providerId="ADAL" clId="{6A468684-2423-4BEC-AFB9-52EF9198E77D}" dt="2023-07-25T11:18:25.417" v="19389" actId="207"/>
          <ac:spMkLst>
            <pc:docMk/>
            <pc:sldMk cId="900382166" sldId="307"/>
            <ac:spMk id="7" creationId="{00F0E0D3-36FE-C7F7-CBE4-F65819B60990}"/>
          </ac:spMkLst>
        </pc:spChg>
        <pc:spChg chg="del">
          <ac:chgData name="Hakima Laribi" userId="801ab3f2-b582-423d-95b6-cfe2c017ca7a" providerId="ADAL" clId="{6A468684-2423-4BEC-AFB9-52EF9198E77D}" dt="2023-07-20T18:04:58.217" v="10980" actId="478"/>
          <ac:spMkLst>
            <pc:docMk/>
            <pc:sldMk cId="900382166" sldId="307"/>
            <ac:spMk id="7" creationId="{3AA81F66-6521-F07B-0466-DAF0BE54F99B}"/>
          </ac:spMkLst>
        </pc:spChg>
        <pc:spChg chg="del">
          <ac:chgData name="Hakima Laribi" userId="801ab3f2-b582-423d-95b6-cfe2c017ca7a" providerId="ADAL" clId="{6A468684-2423-4BEC-AFB9-52EF9198E77D}" dt="2023-07-20T18:04:58.217" v="10980" actId="478"/>
          <ac:spMkLst>
            <pc:docMk/>
            <pc:sldMk cId="900382166" sldId="307"/>
            <ac:spMk id="8" creationId="{6995714A-CCD0-CBCF-BCB0-2DAB16564F66}"/>
          </ac:spMkLst>
        </pc:spChg>
        <pc:spChg chg="mod">
          <ac:chgData name="Hakima Laribi" userId="801ab3f2-b582-423d-95b6-cfe2c017ca7a" providerId="ADAL" clId="{6A468684-2423-4BEC-AFB9-52EF9198E77D}" dt="2023-07-25T11:18:25.417" v="19389" actId="207"/>
          <ac:spMkLst>
            <pc:docMk/>
            <pc:sldMk cId="900382166" sldId="307"/>
            <ac:spMk id="8" creationId="{88464797-7F75-60F0-9FF2-5DA00FA53BE1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9" creationId="{91C4E26F-461B-E1E0-D4E3-9BD51D978C7C}"/>
          </ac:spMkLst>
        </pc:spChg>
        <pc:spChg chg="del">
          <ac:chgData name="Hakima Laribi" userId="801ab3f2-b582-423d-95b6-cfe2c017ca7a" providerId="ADAL" clId="{6A468684-2423-4BEC-AFB9-52EF9198E77D}" dt="2023-07-20T18:04:58.217" v="10980" actId="478"/>
          <ac:spMkLst>
            <pc:docMk/>
            <pc:sldMk cId="900382166" sldId="307"/>
            <ac:spMk id="11" creationId="{1DBD1488-027E-0FEF-BEA7-FC580C545F12}"/>
          </ac:spMkLst>
        </pc:spChg>
        <pc:spChg chg="mod">
          <ac:chgData name="Hakima Laribi" userId="801ab3f2-b582-423d-95b6-cfe2c017ca7a" providerId="ADAL" clId="{6A468684-2423-4BEC-AFB9-52EF9198E77D}" dt="2023-07-25T11:18:29.662" v="19391"/>
          <ac:spMkLst>
            <pc:docMk/>
            <pc:sldMk cId="900382166" sldId="307"/>
            <ac:spMk id="11" creationId="{6FC25907-7EB2-792A-7DA9-86E74A5BA757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12" creationId="{D8B89AC6-07F5-54FB-02AE-49428EEF2132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13" creationId="{1C5A7D95-609A-C53D-3990-B83655D1450D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14" creationId="{2A4B5355-5F01-65DB-1788-A58C6B90B84E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15" creationId="{E301A498-642E-3387-1C31-45846E190CB9}"/>
          </ac:spMkLst>
        </pc:spChg>
        <pc:spChg chg="mod">
          <ac:chgData name="Hakima Laribi" userId="801ab3f2-b582-423d-95b6-cfe2c017ca7a" providerId="ADAL" clId="{6A468684-2423-4BEC-AFB9-52EF9198E77D}" dt="2023-07-25T11:18:29.662" v="19391"/>
          <ac:spMkLst>
            <pc:docMk/>
            <pc:sldMk cId="900382166" sldId="307"/>
            <ac:spMk id="16" creationId="{CD043FA3-BB72-31BA-E4B8-F96A05BD3F9E}"/>
          </ac:spMkLst>
        </pc:spChg>
        <pc:spChg chg="mod">
          <ac:chgData name="Hakima Laribi" userId="801ab3f2-b582-423d-95b6-cfe2c017ca7a" providerId="ADAL" clId="{6A468684-2423-4BEC-AFB9-52EF9198E77D}" dt="2023-07-25T11:18:35.131" v="19393"/>
          <ac:spMkLst>
            <pc:docMk/>
            <pc:sldMk cId="900382166" sldId="307"/>
            <ac:spMk id="20" creationId="{DC2E65A4-25D0-DEC9-FCFD-2454DF11F8B7}"/>
          </ac:spMkLst>
        </pc:spChg>
        <pc:spChg chg="mod">
          <ac:chgData name="Hakima Laribi" userId="801ab3f2-b582-423d-95b6-cfe2c017ca7a" providerId="ADAL" clId="{6A468684-2423-4BEC-AFB9-52EF9198E77D}" dt="2023-07-25T11:18:35.131" v="19393"/>
          <ac:spMkLst>
            <pc:docMk/>
            <pc:sldMk cId="900382166" sldId="307"/>
            <ac:spMk id="22" creationId="{390EAA76-E7B1-8400-F760-C1DDB7EF6841}"/>
          </ac:spMkLst>
        </pc:spChg>
        <pc:spChg chg="mod">
          <ac:chgData name="Hakima Laribi" userId="801ab3f2-b582-423d-95b6-cfe2c017ca7a" providerId="ADAL" clId="{6A468684-2423-4BEC-AFB9-52EF9198E77D}" dt="2023-07-25T11:18:38.512" v="19395"/>
          <ac:spMkLst>
            <pc:docMk/>
            <pc:sldMk cId="900382166" sldId="307"/>
            <ac:spMk id="26" creationId="{233BF902-5DB2-9B81-5D88-F56B8F288A8B}"/>
          </ac:spMkLst>
        </pc:spChg>
        <pc:spChg chg="mod">
          <ac:chgData name="Hakima Laribi" userId="801ab3f2-b582-423d-95b6-cfe2c017ca7a" providerId="ADAL" clId="{6A468684-2423-4BEC-AFB9-52EF9198E77D}" dt="2023-07-25T11:18:38.512" v="19395"/>
          <ac:spMkLst>
            <pc:docMk/>
            <pc:sldMk cId="900382166" sldId="307"/>
            <ac:spMk id="27" creationId="{B5CE4449-BC94-2B8B-75AB-4A7D7E4F18E1}"/>
          </ac:spMkLst>
        </pc:spChg>
        <pc:spChg chg="add del mod">
          <ac:chgData name="Hakima Laribi" userId="801ab3f2-b582-423d-95b6-cfe2c017ca7a" providerId="ADAL" clId="{6A468684-2423-4BEC-AFB9-52EF9198E77D}" dt="2023-07-20T18:20:24.644" v="11049"/>
          <ac:spMkLst>
            <pc:docMk/>
            <pc:sldMk cId="900382166" sldId="307"/>
            <ac:spMk id="29" creationId="{F57164E7-1B4D-5621-A219-AB237E3E8880}"/>
          </ac:spMkLst>
        </pc:spChg>
        <pc:spChg chg="mod">
          <ac:chgData name="Hakima Laribi" userId="801ab3f2-b582-423d-95b6-cfe2c017ca7a" providerId="ADAL" clId="{6A468684-2423-4BEC-AFB9-52EF9198E77D}" dt="2023-07-25T11:18:42.462" v="19397"/>
          <ac:spMkLst>
            <pc:docMk/>
            <pc:sldMk cId="900382166" sldId="307"/>
            <ac:spMk id="30" creationId="{454675E6-D851-F3D8-4640-B2F0B197DB93}"/>
          </ac:spMkLst>
        </pc:spChg>
        <pc:spChg chg="add del mod">
          <ac:chgData name="Hakima Laribi" userId="801ab3f2-b582-423d-95b6-cfe2c017ca7a" providerId="ADAL" clId="{6A468684-2423-4BEC-AFB9-52EF9198E77D}" dt="2023-07-20T18:21:02.850" v="11061" actId="478"/>
          <ac:spMkLst>
            <pc:docMk/>
            <pc:sldMk cId="900382166" sldId="307"/>
            <ac:spMk id="30" creationId="{93367730-BC1B-0790-D75F-DA33E7E04CCF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31" creationId="{E28121BF-1738-9D54-64EE-0F40AF893B25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32" creationId="{6BEDF0D3-61F4-7EBD-AA2E-5DBE16ADE066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33" creationId="{336E28B2-03D6-866E-60E4-7A1EB68C8F2F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34" creationId="{4A8F7C6C-A6D4-957F-4C88-A00E54CE7B19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35" creationId="{879893C9-26D1-7BEF-89E0-54D8A8D4DA73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36" creationId="{E5B81D5C-03E7-7A7C-E9B7-E25CD4C4E653}"/>
          </ac:spMkLst>
        </pc:spChg>
        <pc:spChg chg="mod">
          <ac:chgData name="Hakima Laribi" userId="801ab3f2-b582-423d-95b6-cfe2c017ca7a" providerId="ADAL" clId="{6A468684-2423-4BEC-AFB9-52EF9198E77D}" dt="2023-07-25T11:18:42.462" v="19397"/>
          <ac:spMkLst>
            <pc:docMk/>
            <pc:sldMk cId="900382166" sldId="307"/>
            <ac:spMk id="41" creationId="{260D9292-9329-825B-717C-E82464887D68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43" creationId="{56AF8993-9AF9-8188-8CB6-EFA02AE7ED65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44" creationId="{99E82179-7115-35B6-D644-26E547F530A6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45" creationId="{B5B8D983-2FBB-6597-1E9C-FF92C2ED06D9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46" creationId="{DBC5D4EA-07C6-3013-610E-106194620726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47" creationId="{E5D7CEA6-FEEA-BE1C-A66A-3C3C14B0F7ED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48" creationId="{370F2AB6-B0E0-804F-28B8-0ADC95397003}"/>
          </ac:spMkLst>
        </pc:spChg>
        <pc:spChg chg="mod">
          <ac:chgData name="Hakima Laribi" userId="801ab3f2-b582-423d-95b6-cfe2c017ca7a" providerId="ADAL" clId="{6A468684-2423-4BEC-AFB9-52EF9198E77D}" dt="2023-07-25T11:18:46.199" v="19399"/>
          <ac:spMkLst>
            <pc:docMk/>
            <pc:sldMk cId="900382166" sldId="307"/>
            <ac:spMk id="54" creationId="{47CA2147-D9E5-436F-808B-AC1B5185D39E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55" creationId="{9E346864-5E9D-3B55-7185-5554E9CE1030}"/>
          </ac:spMkLst>
        </pc:spChg>
        <pc:spChg chg="mod">
          <ac:chgData name="Hakima Laribi" userId="801ab3f2-b582-423d-95b6-cfe2c017ca7a" providerId="ADAL" clId="{6A468684-2423-4BEC-AFB9-52EF9198E77D}" dt="2023-07-25T11:18:46.199" v="19399"/>
          <ac:spMkLst>
            <pc:docMk/>
            <pc:sldMk cId="900382166" sldId="307"/>
            <ac:spMk id="56" creationId="{437934A7-F594-5EE5-A40C-6DF936B49466}"/>
          </ac:spMkLst>
        </pc:spChg>
        <pc:spChg chg="add del mod">
          <ac:chgData name="Hakima Laribi" userId="801ab3f2-b582-423d-95b6-cfe2c017ca7a" providerId="ADAL" clId="{6A468684-2423-4BEC-AFB9-52EF9198E77D}" dt="2023-07-20T18:30:03.001" v="11128" actId="478"/>
          <ac:spMkLst>
            <pc:docMk/>
            <pc:sldMk cId="900382166" sldId="307"/>
            <ac:spMk id="56" creationId="{FD44213B-9652-DFE4-18FE-B6683FB96DA2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57" creationId="{4921013B-AB3D-9FBA-245D-BCEAA67AB097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58" creationId="{195A27FD-3498-7682-F337-06DAAEFE12A9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59" creationId="{8923F0A4-B609-450B-184C-9CB740A18402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60" creationId="{ADB7A0AD-160E-E48A-9A8A-3F47E6B7B99D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61" creationId="{B7084180-E876-6254-8D04-DBA33A1F20D8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62" creationId="{32066CF3-F9CF-C833-2005-2FB4DC500C24}"/>
          </ac:spMkLst>
        </pc:spChg>
        <pc:spChg chg="add del mod">
          <ac:chgData name="Hakima Laribi" userId="801ab3f2-b582-423d-95b6-cfe2c017ca7a" providerId="ADAL" clId="{6A468684-2423-4BEC-AFB9-52EF9198E77D}" dt="2023-07-20T18:40:07.150" v="11244" actId="478"/>
          <ac:spMkLst>
            <pc:docMk/>
            <pc:sldMk cId="900382166" sldId="307"/>
            <ac:spMk id="63" creationId="{4CE9D24E-C92C-1CC9-EC0A-41437EC609C9}"/>
          </ac:spMkLst>
        </pc:spChg>
        <pc:spChg chg="add mod">
          <ac:chgData name="Hakima Laribi" userId="801ab3f2-b582-423d-95b6-cfe2c017ca7a" providerId="ADAL" clId="{6A468684-2423-4BEC-AFB9-52EF9198E77D}" dt="2023-07-21T01:18:50.617" v="11712" actId="20577"/>
          <ac:spMkLst>
            <pc:docMk/>
            <pc:sldMk cId="900382166" sldId="307"/>
            <ac:spMk id="64" creationId="{77950B31-95FF-FE08-6ADF-0DCC957FD905}"/>
          </ac:spMkLst>
        </pc:spChg>
        <pc:spChg chg="mod">
          <ac:chgData name="Hakima Laribi" userId="801ab3f2-b582-423d-95b6-cfe2c017ca7a" providerId="ADAL" clId="{6A468684-2423-4BEC-AFB9-52EF9198E77D}" dt="2023-07-25T11:18:50.124" v="19401"/>
          <ac:spMkLst>
            <pc:docMk/>
            <pc:sldMk cId="900382166" sldId="307"/>
            <ac:spMk id="65" creationId="{DB152C28-21BB-52A4-CBF7-1E720841809B}"/>
          </ac:spMkLst>
        </pc:spChg>
        <pc:spChg chg="mod">
          <ac:chgData name="Hakima Laribi" userId="801ab3f2-b582-423d-95b6-cfe2c017ca7a" providerId="ADAL" clId="{6A468684-2423-4BEC-AFB9-52EF9198E77D}" dt="2023-07-25T11:18:50.124" v="19401"/>
          <ac:spMkLst>
            <pc:docMk/>
            <pc:sldMk cId="900382166" sldId="307"/>
            <ac:spMk id="66" creationId="{1A9D3257-6BD3-ABE7-2750-3D091D9AACA3}"/>
          </ac:spMkLst>
        </pc:spChg>
        <pc:spChg chg="mod">
          <ac:chgData name="Hakima Laribi" userId="801ab3f2-b582-423d-95b6-cfe2c017ca7a" providerId="ADAL" clId="{6A468684-2423-4BEC-AFB9-52EF9198E77D}" dt="2023-07-25T11:18:54.143" v="19403"/>
          <ac:spMkLst>
            <pc:docMk/>
            <pc:sldMk cId="900382166" sldId="307"/>
            <ac:spMk id="68" creationId="{8A23F46E-3652-4C62-24C6-91D4532283DE}"/>
          </ac:spMkLst>
        </pc:spChg>
        <pc:spChg chg="mod">
          <ac:chgData name="Hakima Laribi" userId="801ab3f2-b582-423d-95b6-cfe2c017ca7a" providerId="ADAL" clId="{6A468684-2423-4BEC-AFB9-52EF9198E77D}" dt="2023-07-25T11:18:54.143" v="19403"/>
          <ac:spMkLst>
            <pc:docMk/>
            <pc:sldMk cId="900382166" sldId="307"/>
            <ac:spMk id="69" creationId="{EF58FD2D-DD74-EF5F-C749-67A806FA01AA}"/>
          </ac:spMkLst>
        </pc:spChg>
        <pc:spChg chg="mod">
          <ac:chgData name="Hakima Laribi" userId="801ab3f2-b582-423d-95b6-cfe2c017ca7a" providerId="ADAL" clId="{6A468684-2423-4BEC-AFB9-52EF9198E77D}" dt="2023-07-25T11:18:58.192" v="19405"/>
          <ac:spMkLst>
            <pc:docMk/>
            <pc:sldMk cId="900382166" sldId="307"/>
            <ac:spMk id="71" creationId="{6ED7F31A-9A56-3FE3-46A4-C832DECB1BB3}"/>
          </ac:spMkLst>
        </pc:spChg>
        <pc:spChg chg="mod">
          <ac:chgData name="Hakima Laribi" userId="801ab3f2-b582-423d-95b6-cfe2c017ca7a" providerId="ADAL" clId="{6A468684-2423-4BEC-AFB9-52EF9198E77D}" dt="2023-07-25T11:18:58.192" v="19405"/>
          <ac:spMkLst>
            <pc:docMk/>
            <pc:sldMk cId="900382166" sldId="307"/>
            <ac:spMk id="72" creationId="{37916AFC-F711-3F75-0128-DBB2903E4658}"/>
          </ac:spMkLst>
        </pc:spChg>
        <pc:spChg chg="mod">
          <ac:chgData name="Hakima Laribi" userId="801ab3f2-b582-423d-95b6-cfe2c017ca7a" providerId="ADAL" clId="{6A468684-2423-4BEC-AFB9-52EF9198E77D}" dt="2023-07-25T11:19:03.434" v="19407"/>
          <ac:spMkLst>
            <pc:docMk/>
            <pc:sldMk cId="900382166" sldId="307"/>
            <ac:spMk id="74" creationId="{D8DC1A34-88FC-0AF7-B277-FA4DFBAA62D8}"/>
          </ac:spMkLst>
        </pc:spChg>
        <pc:spChg chg="mod">
          <ac:chgData name="Hakima Laribi" userId="801ab3f2-b582-423d-95b6-cfe2c017ca7a" providerId="ADAL" clId="{6A468684-2423-4BEC-AFB9-52EF9198E77D}" dt="2023-07-25T11:19:03.434" v="19407"/>
          <ac:spMkLst>
            <pc:docMk/>
            <pc:sldMk cId="900382166" sldId="307"/>
            <ac:spMk id="75" creationId="{01952F4E-5073-2833-746E-0E3DCCE71BEA}"/>
          </ac:spMkLst>
        </pc:spChg>
        <pc:spChg chg="mod">
          <ac:chgData name="Hakima Laribi" userId="801ab3f2-b582-423d-95b6-cfe2c017ca7a" providerId="ADAL" clId="{6A468684-2423-4BEC-AFB9-52EF9198E77D}" dt="2023-07-25T11:19:08.046" v="19409"/>
          <ac:spMkLst>
            <pc:docMk/>
            <pc:sldMk cId="900382166" sldId="307"/>
            <ac:spMk id="77" creationId="{2C60B991-D572-FBF0-8AA2-291C3483AB45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78" creationId="{192F1CCE-5247-F090-5E0C-CA6D9BE0313A}"/>
          </ac:spMkLst>
        </pc:spChg>
        <pc:spChg chg="add del mod">
          <ac:chgData name="Hakima Laribi" userId="801ab3f2-b582-423d-95b6-cfe2c017ca7a" providerId="ADAL" clId="{6A468684-2423-4BEC-AFB9-52EF9198E77D}" dt="2023-07-20T18:46:10.354" v="11335" actId="478"/>
          <ac:spMkLst>
            <pc:docMk/>
            <pc:sldMk cId="900382166" sldId="307"/>
            <ac:spMk id="79" creationId="{74ADBAC0-9A3E-EB98-EF61-01C6BAAB8F8A}"/>
          </ac:spMkLst>
        </pc:spChg>
        <pc:spChg chg="mod">
          <ac:chgData name="Hakima Laribi" userId="801ab3f2-b582-423d-95b6-cfe2c017ca7a" providerId="ADAL" clId="{6A468684-2423-4BEC-AFB9-52EF9198E77D}" dt="2023-07-25T11:19:08.046" v="19409"/>
          <ac:spMkLst>
            <pc:docMk/>
            <pc:sldMk cId="900382166" sldId="307"/>
            <ac:spMk id="79" creationId="{8F43ADD5-EACC-BD1C-E27F-5FB54423187C}"/>
          </ac:spMkLst>
        </pc:spChg>
        <pc:spChg chg="add del mod">
          <ac:chgData name="Hakima Laribi" userId="801ab3f2-b582-423d-95b6-cfe2c017ca7a" providerId="ADAL" clId="{6A468684-2423-4BEC-AFB9-52EF9198E77D}" dt="2023-07-20T18:46:10.354" v="11335" actId="478"/>
          <ac:spMkLst>
            <pc:docMk/>
            <pc:sldMk cId="900382166" sldId="307"/>
            <ac:spMk id="80" creationId="{6D9B601E-3890-5297-A86F-3657B6A27372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81" creationId="{9B16FF71-17DE-3AED-0A13-FB09633DFBE4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82" creationId="{621CE6A5-A77C-6FBB-8D71-1ADCD5F325AA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83" creationId="{71135EAA-8031-4563-F02B-0F324150108B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84" creationId="{957FB1D6-3972-F613-19C1-C3AE8F3CECFA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85" creationId="{7CA61E1D-7CD0-8878-F235-9E052C1CC555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86" creationId="{EEDEBB41-AA23-A335-4167-0449D48EF65F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87" creationId="{97230C2B-94A0-3F48-8645-7BEF8DF8B721}"/>
          </ac:spMkLst>
        </pc:spChg>
        <pc:spChg chg="add del mod">
          <ac:chgData name="Hakima Laribi" userId="801ab3f2-b582-423d-95b6-cfe2c017ca7a" providerId="ADAL" clId="{6A468684-2423-4BEC-AFB9-52EF9198E77D}" dt="2023-07-20T19:32:34.160" v="11370" actId="478"/>
          <ac:spMkLst>
            <pc:docMk/>
            <pc:sldMk cId="900382166" sldId="307"/>
            <ac:spMk id="88" creationId="{68E403EE-1774-77BB-6CDB-9FF688FBFFB2}"/>
          </ac:spMkLst>
        </pc:spChg>
        <pc:spChg chg="mod">
          <ac:chgData name="Hakima Laribi" userId="801ab3f2-b582-423d-95b6-cfe2c017ca7a" providerId="ADAL" clId="{6A468684-2423-4BEC-AFB9-52EF9198E77D}" dt="2023-07-25T11:19:12.176" v="19411"/>
          <ac:spMkLst>
            <pc:docMk/>
            <pc:sldMk cId="900382166" sldId="307"/>
            <ac:spMk id="88" creationId="{DC8D95AB-852B-ABC6-51D9-3B25D923DDFB}"/>
          </ac:spMkLst>
        </pc:spChg>
        <pc:spChg chg="mod">
          <ac:chgData name="Hakima Laribi" userId="801ab3f2-b582-423d-95b6-cfe2c017ca7a" providerId="ADAL" clId="{6A468684-2423-4BEC-AFB9-52EF9198E77D}" dt="2023-07-25T11:19:12.176" v="19411"/>
          <ac:spMkLst>
            <pc:docMk/>
            <pc:sldMk cId="900382166" sldId="307"/>
            <ac:spMk id="89" creationId="{244416CB-92FC-1252-0982-9A44474539EF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91" creationId="{D6D9815E-ECBE-A8EF-1D19-6D2AC988DCB4}"/>
          </ac:spMkLst>
        </pc:spChg>
        <pc:spChg chg="mod">
          <ac:chgData name="Hakima Laribi" userId="801ab3f2-b582-423d-95b6-cfe2c017ca7a" providerId="ADAL" clId="{6A468684-2423-4BEC-AFB9-52EF9198E77D}" dt="2023-07-25T11:19:16.906" v="19413"/>
          <ac:spMkLst>
            <pc:docMk/>
            <pc:sldMk cId="900382166" sldId="307"/>
            <ac:spMk id="94" creationId="{63FECCE1-D303-D981-7E0B-C1972E61922B}"/>
          </ac:spMkLst>
        </pc:spChg>
        <pc:spChg chg="mod">
          <ac:chgData name="Hakima Laribi" userId="801ab3f2-b582-423d-95b6-cfe2c017ca7a" providerId="ADAL" clId="{6A468684-2423-4BEC-AFB9-52EF9198E77D}" dt="2023-07-25T11:19:16.906" v="19413"/>
          <ac:spMkLst>
            <pc:docMk/>
            <pc:sldMk cId="900382166" sldId="307"/>
            <ac:spMk id="95" creationId="{8C1AE81E-965C-9A47-92D8-1630C5F1DAE7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96" creationId="{5F0DA67A-1B6D-EBD2-4C69-E141ACC7C84A}"/>
          </ac:spMkLst>
        </pc:spChg>
        <pc:spChg chg="mod">
          <ac:chgData name="Hakima Laribi" userId="801ab3f2-b582-423d-95b6-cfe2c017ca7a" providerId="ADAL" clId="{6A468684-2423-4BEC-AFB9-52EF9198E77D}" dt="2023-07-25T11:19:22.113" v="19415"/>
          <ac:spMkLst>
            <pc:docMk/>
            <pc:sldMk cId="900382166" sldId="307"/>
            <ac:spMk id="99" creationId="{BC450026-26CA-5DD5-D783-D9252A08DE71}"/>
          </ac:spMkLst>
        </pc:spChg>
        <pc:spChg chg="add mod">
          <ac:chgData name="Hakima Laribi" userId="801ab3f2-b582-423d-95b6-cfe2c017ca7a" providerId="ADAL" clId="{6A468684-2423-4BEC-AFB9-52EF9198E77D}" dt="2023-07-21T01:50:28.502" v="12082" actId="14100"/>
          <ac:spMkLst>
            <pc:docMk/>
            <pc:sldMk cId="900382166" sldId="307"/>
            <ac:spMk id="100" creationId="{5FCF7434-E427-6F9F-59E1-205D697F1B3E}"/>
          </ac:spMkLst>
        </pc:spChg>
        <pc:spChg chg="add mod">
          <ac:chgData name="Hakima Laribi" userId="801ab3f2-b582-423d-95b6-cfe2c017ca7a" providerId="ADAL" clId="{6A468684-2423-4BEC-AFB9-52EF9198E77D}" dt="2023-07-21T01:50:57.557" v="12086" actId="1582"/>
          <ac:spMkLst>
            <pc:docMk/>
            <pc:sldMk cId="900382166" sldId="307"/>
            <ac:spMk id="101" creationId="{F0EA0282-B82D-A067-A712-1599518C5197}"/>
          </ac:spMkLst>
        </pc:spChg>
        <pc:spChg chg="add mod">
          <ac:chgData name="Hakima Laribi" userId="801ab3f2-b582-423d-95b6-cfe2c017ca7a" providerId="ADAL" clId="{6A468684-2423-4BEC-AFB9-52EF9198E77D}" dt="2023-07-21T01:51:32.600" v="12147" actId="1076"/>
          <ac:spMkLst>
            <pc:docMk/>
            <pc:sldMk cId="900382166" sldId="307"/>
            <ac:spMk id="102" creationId="{374681FF-A316-D26F-569D-8785E1C215D1}"/>
          </ac:spMkLst>
        </pc:spChg>
        <pc:spChg chg="mod">
          <ac:chgData name="Hakima Laribi" userId="801ab3f2-b582-423d-95b6-cfe2c017ca7a" providerId="ADAL" clId="{6A468684-2423-4BEC-AFB9-52EF9198E77D}" dt="2023-07-25T11:19:22.113" v="19415"/>
          <ac:spMkLst>
            <pc:docMk/>
            <pc:sldMk cId="900382166" sldId="307"/>
            <ac:spMk id="103" creationId="{0C80E345-C083-B44B-9062-FCF76B2876D5}"/>
          </ac:spMkLst>
        </pc:spChg>
        <pc:spChg chg="mod">
          <ac:chgData name="Hakima Laribi" userId="801ab3f2-b582-423d-95b6-cfe2c017ca7a" providerId="ADAL" clId="{6A468684-2423-4BEC-AFB9-52EF9198E77D}" dt="2023-07-25T11:19:26.650" v="19417"/>
          <ac:spMkLst>
            <pc:docMk/>
            <pc:sldMk cId="900382166" sldId="307"/>
            <ac:spMk id="105" creationId="{24783DD2-85B9-4AC2-7B80-DB68A0DBCA74}"/>
          </ac:spMkLst>
        </pc:spChg>
        <pc:spChg chg="mod">
          <ac:chgData name="Hakima Laribi" userId="801ab3f2-b582-423d-95b6-cfe2c017ca7a" providerId="ADAL" clId="{6A468684-2423-4BEC-AFB9-52EF9198E77D}" dt="2023-07-25T11:19:26.650" v="19417"/>
          <ac:spMkLst>
            <pc:docMk/>
            <pc:sldMk cId="900382166" sldId="307"/>
            <ac:spMk id="106" creationId="{293D522A-98AD-231E-93E5-4F6398D75595}"/>
          </ac:spMkLst>
        </pc:spChg>
        <pc:grpChg chg="add mod">
          <ac:chgData name="Hakima Laribi" userId="801ab3f2-b582-423d-95b6-cfe2c017ca7a" providerId="ADAL" clId="{6A468684-2423-4BEC-AFB9-52EF9198E77D}" dt="2023-07-25T11:18:28.339" v="19390" actId="1076"/>
          <ac:grpSpMkLst>
            <pc:docMk/>
            <pc:sldMk cId="900382166" sldId="307"/>
            <ac:grpSpMk id="6" creationId="{AA44A97E-E99D-0B2B-A0F6-187EFB66EB59}"/>
          </ac:grpSpMkLst>
        </pc:grpChg>
        <pc:grpChg chg="add mod">
          <ac:chgData name="Hakima Laribi" userId="801ab3f2-b582-423d-95b6-cfe2c017ca7a" providerId="ADAL" clId="{6A468684-2423-4BEC-AFB9-52EF9198E77D}" dt="2023-07-25T11:18:33.733" v="19392" actId="1076"/>
          <ac:grpSpMkLst>
            <pc:docMk/>
            <pc:sldMk cId="900382166" sldId="307"/>
            <ac:grpSpMk id="10" creationId="{FD506B7B-3906-0930-68F2-982C876D115F}"/>
          </ac:grpSpMkLst>
        </pc:grpChg>
        <pc:grpChg chg="add mod">
          <ac:chgData name="Hakima Laribi" userId="801ab3f2-b582-423d-95b6-cfe2c017ca7a" providerId="ADAL" clId="{6A468684-2423-4BEC-AFB9-52EF9198E77D}" dt="2023-07-25T11:18:37.916" v="19394" actId="1076"/>
          <ac:grpSpMkLst>
            <pc:docMk/>
            <pc:sldMk cId="900382166" sldId="307"/>
            <ac:grpSpMk id="18" creationId="{EC0B5E92-D841-20EE-55AF-169AAD855251}"/>
          </ac:grpSpMkLst>
        </pc:grpChg>
        <pc:grpChg chg="add mod">
          <ac:chgData name="Hakima Laribi" userId="801ab3f2-b582-423d-95b6-cfe2c017ca7a" providerId="ADAL" clId="{6A468684-2423-4BEC-AFB9-52EF9198E77D}" dt="2023-07-25T11:18:41.707" v="19396" actId="1076"/>
          <ac:grpSpMkLst>
            <pc:docMk/>
            <pc:sldMk cId="900382166" sldId="307"/>
            <ac:grpSpMk id="24" creationId="{77391479-7164-96DA-15F8-021ABBF4FE95}"/>
          </ac:grpSpMkLst>
        </pc:grpChg>
        <pc:grpChg chg="add mod">
          <ac:chgData name="Hakima Laribi" userId="801ab3f2-b582-423d-95b6-cfe2c017ca7a" providerId="ADAL" clId="{6A468684-2423-4BEC-AFB9-52EF9198E77D}" dt="2023-07-25T11:18:45.493" v="19398" actId="1076"/>
          <ac:grpSpMkLst>
            <pc:docMk/>
            <pc:sldMk cId="900382166" sldId="307"/>
            <ac:grpSpMk id="29" creationId="{71201C20-503F-12FB-0233-82CBEA5C7D71}"/>
          </ac:grpSpMkLst>
        </pc:grpChg>
        <pc:grpChg chg="add mod">
          <ac:chgData name="Hakima Laribi" userId="801ab3f2-b582-423d-95b6-cfe2c017ca7a" providerId="ADAL" clId="{6A468684-2423-4BEC-AFB9-52EF9198E77D}" dt="2023-07-25T11:18:49.135" v="19400" actId="1076"/>
          <ac:grpSpMkLst>
            <pc:docMk/>
            <pc:sldMk cId="900382166" sldId="307"/>
            <ac:grpSpMk id="52" creationId="{977B31A3-825D-F212-CEC9-1877C434E236}"/>
          </ac:grpSpMkLst>
        </pc:grpChg>
        <pc:grpChg chg="add mod">
          <ac:chgData name="Hakima Laribi" userId="801ab3f2-b582-423d-95b6-cfe2c017ca7a" providerId="ADAL" clId="{6A468684-2423-4BEC-AFB9-52EF9198E77D}" dt="2023-07-25T11:18:53.311" v="19402" actId="1076"/>
          <ac:grpSpMkLst>
            <pc:docMk/>
            <pc:sldMk cId="900382166" sldId="307"/>
            <ac:grpSpMk id="63" creationId="{D6113BD8-D6BB-9B6E-E8A8-F7A1E995714C}"/>
          </ac:grpSpMkLst>
        </pc:grpChg>
        <pc:grpChg chg="add mod">
          <ac:chgData name="Hakima Laribi" userId="801ab3f2-b582-423d-95b6-cfe2c017ca7a" providerId="ADAL" clId="{6A468684-2423-4BEC-AFB9-52EF9198E77D}" dt="2023-07-25T11:18:57.721" v="19404" actId="1076"/>
          <ac:grpSpMkLst>
            <pc:docMk/>
            <pc:sldMk cId="900382166" sldId="307"/>
            <ac:grpSpMk id="67" creationId="{4FD19296-E855-5117-7C62-5B9062B8431E}"/>
          </ac:grpSpMkLst>
        </pc:grpChg>
        <pc:grpChg chg="add mod">
          <ac:chgData name="Hakima Laribi" userId="801ab3f2-b582-423d-95b6-cfe2c017ca7a" providerId="ADAL" clId="{6A468684-2423-4BEC-AFB9-52EF9198E77D}" dt="2023-07-25T11:19:02.402" v="19406" actId="1076"/>
          <ac:grpSpMkLst>
            <pc:docMk/>
            <pc:sldMk cId="900382166" sldId="307"/>
            <ac:grpSpMk id="70" creationId="{72317F1A-63C6-9BD0-3E78-FDD1D3B028F8}"/>
          </ac:grpSpMkLst>
        </pc:grpChg>
        <pc:grpChg chg="add mod">
          <ac:chgData name="Hakima Laribi" userId="801ab3f2-b582-423d-95b6-cfe2c017ca7a" providerId="ADAL" clId="{6A468684-2423-4BEC-AFB9-52EF9198E77D}" dt="2023-07-25T11:19:07.277" v="19408" actId="1076"/>
          <ac:grpSpMkLst>
            <pc:docMk/>
            <pc:sldMk cId="900382166" sldId="307"/>
            <ac:grpSpMk id="73" creationId="{A43D35B4-5CFC-80EE-6702-3E02E93DB17A}"/>
          </ac:grpSpMkLst>
        </pc:grpChg>
        <pc:grpChg chg="add mod">
          <ac:chgData name="Hakima Laribi" userId="801ab3f2-b582-423d-95b6-cfe2c017ca7a" providerId="ADAL" clId="{6A468684-2423-4BEC-AFB9-52EF9198E77D}" dt="2023-07-25T11:19:11.469" v="19410" actId="1076"/>
          <ac:grpSpMkLst>
            <pc:docMk/>
            <pc:sldMk cId="900382166" sldId="307"/>
            <ac:grpSpMk id="76" creationId="{82747301-BCBA-6632-589F-A3E5725E95AC}"/>
          </ac:grpSpMkLst>
        </pc:grpChg>
        <pc:grpChg chg="add mod">
          <ac:chgData name="Hakima Laribi" userId="801ab3f2-b582-423d-95b6-cfe2c017ca7a" providerId="ADAL" clId="{6A468684-2423-4BEC-AFB9-52EF9198E77D}" dt="2023-07-25T11:19:15.883" v="19412" actId="1076"/>
          <ac:grpSpMkLst>
            <pc:docMk/>
            <pc:sldMk cId="900382166" sldId="307"/>
            <ac:grpSpMk id="80" creationId="{693B2CEF-0B7E-E94D-1364-5CDAF781AD7F}"/>
          </ac:grpSpMkLst>
        </pc:grpChg>
        <pc:grpChg chg="add mod">
          <ac:chgData name="Hakima Laribi" userId="801ab3f2-b582-423d-95b6-cfe2c017ca7a" providerId="ADAL" clId="{6A468684-2423-4BEC-AFB9-52EF9198E77D}" dt="2023-07-25T11:19:21.406" v="19414" actId="1076"/>
          <ac:grpSpMkLst>
            <pc:docMk/>
            <pc:sldMk cId="900382166" sldId="307"/>
            <ac:grpSpMk id="93" creationId="{EBF71236-805B-9023-0007-A8333E6E187A}"/>
          </ac:grpSpMkLst>
        </pc:grpChg>
        <pc:grpChg chg="add mod">
          <ac:chgData name="Hakima Laribi" userId="801ab3f2-b582-423d-95b6-cfe2c017ca7a" providerId="ADAL" clId="{6A468684-2423-4BEC-AFB9-52EF9198E77D}" dt="2023-07-25T11:19:25.394" v="19416" actId="1076"/>
          <ac:grpSpMkLst>
            <pc:docMk/>
            <pc:sldMk cId="900382166" sldId="307"/>
            <ac:grpSpMk id="98" creationId="{B7ED9888-7D7D-90B3-FDF2-17B40A778AAC}"/>
          </ac:grpSpMkLst>
        </pc:grpChg>
        <pc:grpChg chg="add mod">
          <ac:chgData name="Hakima Laribi" userId="801ab3f2-b582-423d-95b6-cfe2c017ca7a" providerId="ADAL" clId="{6A468684-2423-4BEC-AFB9-52EF9198E77D}" dt="2023-07-25T11:19:29.655" v="19418" actId="1076"/>
          <ac:grpSpMkLst>
            <pc:docMk/>
            <pc:sldMk cId="900382166" sldId="307"/>
            <ac:grpSpMk id="104" creationId="{8DB61D83-A77C-8B52-ABD4-52EF22AD9B6A}"/>
          </ac:grpSpMkLst>
        </pc:grpChg>
        <pc:picChg chg="del">
          <ac:chgData name="Hakima Laribi" userId="801ab3f2-b582-423d-95b6-cfe2c017ca7a" providerId="ADAL" clId="{6A468684-2423-4BEC-AFB9-52EF9198E77D}" dt="2023-07-20T18:04:58.217" v="10980" actId="478"/>
          <ac:picMkLst>
            <pc:docMk/>
            <pc:sldMk cId="900382166" sldId="307"/>
            <ac:picMk id="6" creationId="{7460D25B-DD02-C4BA-631B-FA6E3F880436}"/>
          </ac:picMkLst>
        </pc:picChg>
        <pc:picChg chg="add mod">
          <ac:chgData name="Hakima Laribi" userId="801ab3f2-b582-423d-95b6-cfe2c017ca7a" providerId="ADAL" clId="{6A468684-2423-4BEC-AFB9-52EF9198E77D}" dt="2023-07-21T00:34:04.595" v="11632" actId="1076"/>
          <ac:picMkLst>
            <pc:docMk/>
            <pc:sldMk cId="900382166" sldId="307"/>
            <ac:picMk id="90" creationId="{9E2F3078-F833-FD7A-998E-0442232FDAC3}"/>
          </ac:picMkLst>
        </pc:picChg>
        <pc:cxnChg chg="del">
          <ac:chgData name="Hakima Laribi" userId="801ab3f2-b582-423d-95b6-cfe2c017ca7a" providerId="ADAL" clId="{6A468684-2423-4BEC-AFB9-52EF9198E77D}" dt="2023-07-20T18:04:58.217" v="10980" actId="478"/>
          <ac:cxnSpMkLst>
            <pc:docMk/>
            <pc:sldMk cId="900382166" sldId="307"/>
            <ac:cxnSpMk id="10" creationId="{1CC69153-0343-7FB7-8F11-6453F0A23025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17" creationId="{697440A1-C579-5C67-1AFC-AABE2797AFC7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19" creationId="{C9CF189D-B566-1991-733A-A54C1969FBEC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21" creationId="{24B5E9C7-2E2E-F344-20C2-BFA8463D6276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23" creationId="{F7775246-5B3A-C874-97DC-59D8C96B803F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25" creationId="{129AC048-C31C-8C4A-3CBD-ED4CB33B76EA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28" creationId="{D6D736BF-4A61-DCA3-476A-FAAC34ABDEE4}"/>
          </ac:cxnSpMkLst>
        </pc:cxnChg>
        <pc:cxnChg chg="add del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37" creationId="{E0BCAD74-62D1-4C71-7AD0-43F891F5ABF9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38" creationId="{7DE5E38E-0BC7-2B40-5802-0E3D64271BC4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39" creationId="{2624BD4A-0EB9-FEDA-8C8D-5C8AA4F7ED19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40" creationId="{7D8FE033-472C-2FCA-AA61-B5C41ACAC159}"/>
          </ac:cxnSpMkLst>
        </pc:cxnChg>
        <pc:cxnChg chg="add del mod">
          <ac:chgData name="Hakima Laribi" userId="801ab3f2-b582-423d-95b6-cfe2c017ca7a" providerId="ADAL" clId="{6A468684-2423-4BEC-AFB9-52EF9198E77D}" dt="2023-07-20T18:42:40.545" v="11282" actId="478"/>
          <ac:cxnSpMkLst>
            <pc:docMk/>
            <pc:sldMk cId="900382166" sldId="307"/>
            <ac:cxnSpMk id="41" creationId="{5541B5BA-87DC-61F4-1CD6-CD50246A9299}"/>
          </ac:cxnSpMkLst>
        </pc:cxnChg>
        <pc:cxnChg chg="add del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42" creationId="{3751D996-6B38-E216-C1DC-12F66B7F5941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49" creationId="{C8CE8494-0777-461D-3541-717C08FCEA95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50" creationId="{AFEF477F-9BF8-C9D6-E1AF-B97F948A5335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51" creationId="{99A2EC16-0898-0BB7-92AD-83955A4E0430}"/>
          </ac:cxnSpMkLst>
        </pc:cxnChg>
        <pc:cxnChg chg="add del mod">
          <ac:chgData name="Hakima Laribi" userId="801ab3f2-b582-423d-95b6-cfe2c017ca7a" providerId="ADAL" clId="{6A468684-2423-4BEC-AFB9-52EF9198E77D}" dt="2023-07-20T18:42:53.736" v="11289" actId="478"/>
          <ac:cxnSpMkLst>
            <pc:docMk/>
            <pc:sldMk cId="900382166" sldId="307"/>
            <ac:cxnSpMk id="52" creationId="{F84C2848-619D-E4EC-514E-BA7A96A0D52B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53" creationId="{18D2EA10-9AFD-1359-A222-9A4D7D7B0EB4}"/>
          </ac:cxnSpMkLst>
        </pc:cxnChg>
        <pc:cxnChg chg="add del mod">
          <ac:chgData name="Hakima Laribi" userId="801ab3f2-b582-423d-95b6-cfe2c017ca7a" providerId="ADAL" clId="{6A468684-2423-4BEC-AFB9-52EF9198E77D}" dt="2023-07-20T18:43:16.677" v="11294" actId="478"/>
          <ac:cxnSpMkLst>
            <pc:docMk/>
            <pc:sldMk cId="900382166" sldId="307"/>
            <ac:cxnSpMk id="54" creationId="{52A5FCA3-5056-6685-94A7-E191A6639A28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92" creationId="{73EB9D29-4699-03D1-B803-FE5ADEA46E3C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97" creationId="{7783327E-0DD7-8569-6C9A-E81700907C86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5:11:39.084" v="19720"/>
        <pc:sldMkLst>
          <pc:docMk/>
          <pc:sldMk cId="274995188" sldId="308"/>
        </pc:sldMkLst>
        <pc:spChg chg="mod">
          <ac:chgData name="Hakima Laribi" userId="801ab3f2-b582-423d-95b6-cfe2c017ca7a" providerId="ADAL" clId="{6A468684-2423-4BEC-AFB9-52EF9198E77D}" dt="2023-07-21T15:03:47.563" v="13561" actId="1076"/>
          <ac:spMkLst>
            <pc:docMk/>
            <pc:sldMk cId="274995188" sldId="308"/>
            <ac:spMk id="3" creationId="{00000000-0000-0000-0000-000000000000}"/>
          </ac:spMkLst>
        </pc:spChg>
        <pc:spChg chg="add del mod">
          <ac:chgData name="Hakima Laribi" userId="801ab3f2-b582-423d-95b6-cfe2c017ca7a" providerId="ADAL" clId="{6A468684-2423-4BEC-AFB9-52EF9198E77D}" dt="2023-07-25T11:31:16.933" v="19471" actId="478"/>
          <ac:spMkLst>
            <pc:docMk/>
            <pc:sldMk cId="274995188" sldId="308"/>
            <ac:spMk id="4" creationId="{23725D4E-4939-C7B2-BB59-C41A9B0BE800}"/>
          </ac:spMkLst>
        </pc:spChg>
        <pc:spChg chg="del">
          <ac:chgData name="Hakima Laribi" userId="801ab3f2-b582-423d-95b6-cfe2c017ca7a" providerId="ADAL" clId="{6A468684-2423-4BEC-AFB9-52EF9198E77D}" dt="2023-07-21T00:23:59.883" v="11495" actId="478"/>
          <ac:spMkLst>
            <pc:docMk/>
            <pc:sldMk cId="274995188" sldId="308"/>
            <ac:spMk id="4" creationId="{EE0E9B61-7191-41EB-DDBD-C485A14898F0}"/>
          </ac:spMkLst>
        </pc:spChg>
        <pc:spChg chg="mod">
          <ac:chgData name="Hakima Laribi" userId="801ab3f2-b582-423d-95b6-cfe2c017ca7a" providerId="ADAL" clId="{6A468684-2423-4BEC-AFB9-52EF9198E77D}" dt="2023-07-25T11:31:05.585" v="19469" actId="20577"/>
          <ac:spMkLst>
            <pc:docMk/>
            <pc:sldMk cId="274995188" sldId="308"/>
            <ac:spMk id="5" creationId="{F6C2B368-7236-C767-CA1D-0E56F5522516}"/>
          </ac:spMkLst>
        </pc:spChg>
        <pc:spChg chg="mod">
          <ac:chgData name="Hakima Laribi" userId="801ab3f2-b582-423d-95b6-cfe2c017ca7a" providerId="ADAL" clId="{6A468684-2423-4BEC-AFB9-52EF9198E77D}" dt="2023-07-21T14:19:18.032" v="12779" actId="207"/>
          <ac:spMkLst>
            <pc:docMk/>
            <pc:sldMk cId="274995188" sldId="308"/>
            <ac:spMk id="7" creationId="{9D04A775-6F96-C072-4BF3-EF3D8F8DED49}"/>
          </ac:spMkLst>
        </pc:spChg>
        <pc:spChg chg="mod">
          <ac:chgData name="Hakima Laribi" userId="801ab3f2-b582-423d-95b6-cfe2c017ca7a" providerId="ADAL" clId="{6A468684-2423-4BEC-AFB9-52EF9198E77D}" dt="2023-07-21T14:19:18.032" v="12779" actId="207"/>
          <ac:spMkLst>
            <pc:docMk/>
            <pc:sldMk cId="274995188" sldId="308"/>
            <ac:spMk id="8" creationId="{5F6A334B-998D-8DA7-314E-5181D448352D}"/>
          </ac:spMkLst>
        </pc:spChg>
        <pc:spChg chg="add del mod">
          <ac:chgData name="Hakima Laribi" userId="801ab3f2-b582-423d-95b6-cfe2c017ca7a" providerId="ADAL" clId="{6A468684-2423-4BEC-AFB9-52EF9198E77D}" dt="2023-07-21T00:38:17.130" v="11633" actId="478"/>
          <ac:spMkLst>
            <pc:docMk/>
            <pc:sldMk cId="274995188" sldId="308"/>
            <ac:spMk id="9" creationId="{91C4E26F-461B-E1E0-D4E3-9BD51D978C7C}"/>
          </ac:spMkLst>
        </pc:spChg>
        <pc:spChg chg="mod">
          <ac:chgData name="Hakima Laribi" userId="801ab3f2-b582-423d-95b6-cfe2c017ca7a" providerId="ADAL" clId="{6A468684-2423-4BEC-AFB9-52EF9198E77D}" dt="2023-07-21T14:19:21.928" v="12780" actId="207"/>
          <ac:spMkLst>
            <pc:docMk/>
            <pc:sldMk cId="274995188" sldId="308"/>
            <ac:spMk id="10" creationId="{AB1525C1-8AE5-6F00-918A-740B52958099}"/>
          </ac:spMkLst>
        </pc:spChg>
        <pc:spChg chg="mod">
          <ac:chgData name="Hakima Laribi" userId="801ab3f2-b582-423d-95b6-cfe2c017ca7a" providerId="ADAL" clId="{6A468684-2423-4BEC-AFB9-52EF9198E77D}" dt="2023-07-21T14:19:21.928" v="12780" actId="207"/>
          <ac:spMkLst>
            <pc:docMk/>
            <pc:sldMk cId="274995188" sldId="308"/>
            <ac:spMk id="11" creationId="{2F2D640A-8509-248F-18D6-E123479AE263}"/>
          </ac:spMkLst>
        </pc:spChg>
        <pc:spChg chg="del mod">
          <ac:chgData name="Hakima Laribi" userId="801ab3f2-b582-423d-95b6-cfe2c017ca7a" providerId="ADAL" clId="{6A468684-2423-4BEC-AFB9-52EF9198E77D}" dt="2023-07-21T00:38:17.130" v="11633" actId="478"/>
          <ac:spMkLst>
            <pc:docMk/>
            <pc:sldMk cId="274995188" sldId="308"/>
            <ac:spMk id="12" creationId="{D8B89AC6-07F5-54FB-02AE-49428EEF2132}"/>
          </ac:spMkLst>
        </pc:spChg>
        <pc:spChg chg="add del mod">
          <ac:chgData name="Hakima Laribi" userId="801ab3f2-b582-423d-95b6-cfe2c017ca7a" providerId="ADAL" clId="{6A468684-2423-4BEC-AFB9-52EF9198E77D}" dt="2023-07-21T00:38:17.130" v="11633" actId="478"/>
          <ac:spMkLst>
            <pc:docMk/>
            <pc:sldMk cId="274995188" sldId="308"/>
            <ac:spMk id="13" creationId="{1C5A7D95-609A-C53D-3990-B83655D1450D}"/>
          </ac:spMkLst>
        </pc:spChg>
        <pc:spChg chg="mod">
          <ac:chgData name="Hakima Laribi" userId="801ab3f2-b582-423d-95b6-cfe2c017ca7a" providerId="ADAL" clId="{6A468684-2423-4BEC-AFB9-52EF9198E77D}" dt="2023-07-21T14:19:36.096" v="12783" actId="207"/>
          <ac:spMkLst>
            <pc:docMk/>
            <pc:sldMk cId="274995188" sldId="308"/>
            <ac:spMk id="13" creationId="{40664923-6B74-CBED-467A-8A143ED0D48F}"/>
          </ac:spMkLst>
        </pc:spChg>
        <pc:spChg chg="del mod">
          <ac:chgData name="Hakima Laribi" userId="801ab3f2-b582-423d-95b6-cfe2c017ca7a" providerId="ADAL" clId="{6A468684-2423-4BEC-AFB9-52EF9198E77D}" dt="2023-07-21T00:38:17.130" v="11633" actId="478"/>
          <ac:spMkLst>
            <pc:docMk/>
            <pc:sldMk cId="274995188" sldId="308"/>
            <ac:spMk id="14" creationId="{2A4B5355-5F01-65DB-1788-A58C6B90B84E}"/>
          </ac:spMkLst>
        </pc:spChg>
        <pc:spChg chg="mod">
          <ac:chgData name="Hakima Laribi" userId="801ab3f2-b582-423d-95b6-cfe2c017ca7a" providerId="ADAL" clId="{6A468684-2423-4BEC-AFB9-52EF9198E77D}" dt="2023-07-21T14:19:36.096" v="12783" actId="207"/>
          <ac:spMkLst>
            <pc:docMk/>
            <pc:sldMk cId="274995188" sldId="308"/>
            <ac:spMk id="14" creationId="{AB2A512C-C42E-C3C1-3FE0-D92D0540A0DB}"/>
          </ac:spMkLst>
        </pc:spChg>
        <pc:spChg chg="del mod">
          <ac:chgData name="Hakima Laribi" userId="801ab3f2-b582-423d-95b6-cfe2c017ca7a" providerId="ADAL" clId="{6A468684-2423-4BEC-AFB9-52EF9198E77D}" dt="2023-07-21T00:38:17.130" v="11633" actId="478"/>
          <ac:spMkLst>
            <pc:docMk/>
            <pc:sldMk cId="274995188" sldId="308"/>
            <ac:spMk id="15" creationId="{E301A498-642E-3387-1C31-45846E190CB9}"/>
          </ac:spMkLst>
        </pc:spChg>
        <pc:spChg chg="mod">
          <ac:chgData name="Hakima Laribi" userId="801ab3f2-b582-423d-95b6-cfe2c017ca7a" providerId="ADAL" clId="{6A468684-2423-4BEC-AFB9-52EF9198E77D}" dt="2023-07-21T14:19:30.332" v="12781" actId="207"/>
          <ac:spMkLst>
            <pc:docMk/>
            <pc:sldMk cId="274995188" sldId="308"/>
            <ac:spMk id="16" creationId="{4064730F-EA1C-1320-1B14-D38E91DF55BB}"/>
          </ac:spMkLst>
        </pc:spChg>
        <pc:spChg chg="mod">
          <ac:chgData name="Hakima Laribi" userId="801ab3f2-b582-423d-95b6-cfe2c017ca7a" providerId="ADAL" clId="{6A468684-2423-4BEC-AFB9-52EF9198E77D}" dt="2023-07-21T14:19:30.332" v="12781" actId="207"/>
          <ac:spMkLst>
            <pc:docMk/>
            <pc:sldMk cId="274995188" sldId="308"/>
            <ac:spMk id="17" creationId="{6B015DD0-6021-7CEC-2617-7461F1EEE503}"/>
          </ac:spMkLst>
        </pc:spChg>
        <pc:spChg chg="add mod">
          <ac:chgData name="Hakima Laribi" userId="801ab3f2-b582-423d-95b6-cfe2c017ca7a" providerId="ADAL" clId="{6A468684-2423-4BEC-AFB9-52EF9198E77D}" dt="2023-07-21T13:23:26.879" v="12752" actId="1076"/>
          <ac:spMkLst>
            <pc:docMk/>
            <pc:sldMk cId="274995188" sldId="308"/>
            <ac:spMk id="18" creationId="{253DEE3F-0E6A-9871-A6D4-C1600BA2E2B0}"/>
          </ac:spMkLst>
        </pc:spChg>
        <pc:spChg chg="add mod">
          <ac:chgData name="Hakima Laribi" userId="801ab3f2-b582-423d-95b6-cfe2c017ca7a" providerId="ADAL" clId="{6A468684-2423-4BEC-AFB9-52EF9198E77D}" dt="2023-07-21T14:22:23.734" v="12803" actId="1076"/>
          <ac:spMkLst>
            <pc:docMk/>
            <pc:sldMk cId="274995188" sldId="308"/>
            <ac:spMk id="19" creationId="{839F1B83-64BC-338D-C6B4-A0DC1C7CD8AA}"/>
          </ac:spMkLst>
        </pc:spChg>
        <pc:spChg chg="add mod">
          <ac:chgData name="Hakima Laribi" userId="801ab3f2-b582-423d-95b6-cfe2c017ca7a" providerId="ADAL" clId="{6A468684-2423-4BEC-AFB9-52EF9198E77D}" dt="2023-07-21T13:23:26.879" v="12752" actId="1076"/>
          <ac:spMkLst>
            <pc:docMk/>
            <pc:sldMk cId="274995188" sldId="308"/>
            <ac:spMk id="20" creationId="{2425224A-31FA-B144-EC13-025CAEF996D9}"/>
          </ac:spMkLst>
        </pc:spChg>
        <pc:spChg chg="add mod">
          <ac:chgData name="Hakima Laribi" userId="801ab3f2-b582-423d-95b6-cfe2c017ca7a" providerId="ADAL" clId="{6A468684-2423-4BEC-AFB9-52EF9198E77D}" dt="2023-07-21T13:23:26.879" v="12752" actId="1076"/>
          <ac:spMkLst>
            <pc:docMk/>
            <pc:sldMk cId="274995188" sldId="308"/>
            <ac:spMk id="21" creationId="{EEE46B93-8C49-5EC1-1EF5-45CDA6FA76B2}"/>
          </ac:spMkLst>
        </pc:spChg>
        <pc:spChg chg="add mod">
          <ac:chgData name="Hakima Laribi" userId="801ab3f2-b582-423d-95b6-cfe2c017ca7a" providerId="ADAL" clId="{6A468684-2423-4BEC-AFB9-52EF9198E77D}" dt="2023-07-25T11:25:36.743" v="19434" actId="571"/>
          <ac:spMkLst>
            <pc:docMk/>
            <pc:sldMk cId="274995188" sldId="308"/>
            <ac:spMk id="22" creationId="{10F3A6C9-5E7F-E456-ECC5-6D4DA9DD1DDE}"/>
          </ac:spMkLst>
        </pc:spChg>
        <pc:spChg chg="mod">
          <ac:chgData name="Hakima Laribi" userId="801ab3f2-b582-423d-95b6-cfe2c017ca7a" providerId="ADAL" clId="{6A468684-2423-4BEC-AFB9-52EF9198E77D}" dt="2023-07-21T13:19:56.245" v="12701"/>
          <ac:spMkLst>
            <pc:docMk/>
            <pc:sldMk cId="274995188" sldId="308"/>
            <ac:spMk id="26" creationId="{2FB62161-F59A-2B2F-3802-03115F40FF0C}"/>
          </ac:spMkLst>
        </pc:spChg>
        <pc:spChg chg="mod">
          <ac:chgData name="Hakima Laribi" userId="801ab3f2-b582-423d-95b6-cfe2c017ca7a" providerId="ADAL" clId="{6A468684-2423-4BEC-AFB9-52EF9198E77D}" dt="2023-07-21T13:19:56.245" v="12701"/>
          <ac:spMkLst>
            <pc:docMk/>
            <pc:sldMk cId="274995188" sldId="308"/>
            <ac:spMk id="27" creationId="{3CD23CFF-364C-6FC3-6B31-53B160CFAD9A}"/>
          </ac:spMkLst>
        </pc:spChg>
        <pc:spChg chg="mod">
          <ac:chgData name="Hakima Laribi" userId="801ab3f2-b582-423d-95b6-cfe2c017ca7a" providerId="ADAL" clId="{6A468684-2423-4BEC-AFB9-52EF9198E77D}" dt="2023-07-21T13:19:56.245" v="12701"/>
          <ac:spMkLst>
            <pc:docMk/>
            <pc:sldMk cId="274995188" sldId="308"/>
            <ac:spMk id="28" creationId="{CBA42AC0-9EEF-5D11-AE04-01B8EEBEAC4F}"/>
          </ac:spMkLst>
        </pc:spChg>
        <pc:spChg chg="mod">
          <ac:chgData name="Hakima Laribi" userId="801ab3f2-b582-423d-95b6-cfe2c017ca7a" providerId="ADAL" clId="{6A468684-2423-4BEC-AFB9-52EF9198E77D}" dt="2023-07-21T13:19:56.245" v="12701"/>
          <ac:spMkLst>
            <pc:docMk/>
            <pc:sldMk cId="274995188" sldId="308"/>
            <ac:spMk id="29" creationId="{769985B1-F4D7-6DAC-0139-74335F48BEE0}"/>
          </ac:spMkLst>
        </pc:spChg>
        <pc:spChg chg="mod">
          <ac:chgData name="Hakima Laribi" userId="801ab3f2-b582-423d-95b6-cfe2c017ca7a" providerId="ADAL" clId="{6A468684-2423-4BEC-AFB9-52EF9198E77D}" dt="2023-07-21T13:19:56.245" v="12701"/>
          <ac:spMkLst>
            <pc:docMk/>
            <pc:sldMk cId="274995188" sldId="308"/>
            <ac:spMk id="30" creationId="{FF2CE624-8C5A-A1B1-3490-3458DA87D7E9}"/>
          </ac:spMkLst>
        </pc:spChg>
        <pc:spChg chg="mod">
          <ac:chgData name="Hakima Laribi" userId="801ab3f2-b582-423d-95b6-cfe2c017ca7a" providerId="ADAL" clId="{6A468684-2423-4BEC-AFB9-52EF9198E77D}" dt="2023-07-21T13:19:56.245" v="12701"/>
          <ac:spMkLst>
            <pc:docMk/>
            <pc:sldMk cId="274995188" sldId="308"/>
            <ac:spMk id="31" creationId="{6C49DC29-5B7C-3B84-0332-23DEB9522C52}"/>
          </ac:spMkLst>
        </pc:spChg>
        <pc:spChg chg="add del">
          <ac:chgData name="Hakima Laribi" userId="801ab3f2-b582-423d-95b6-cfe2c017ca7a" providerId="ADAL" clId="{6A468684-2423-4BEC-AFB9-52EF9198E77D}" dt="2023-07-21T00:25:39.722" v="11551" actId="478"/>
          <ac:spMkLst>
            <pc:docMk/>
            <pc:sldMk cId="274995188" sldId="308"/>
            <ac:spMk id="31" creationId="{E28121BF-1738-9D54-64EE-0F40AF893B25}"/>
          </ac:spMkLst>
        </pc:spChg>
        <pc:spChg chg="add 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32" creationId="{6BEDF0D3-61F4-7EBD-AA2E-5DBE16ADE066}"/>
          </ac:spMkLst>
        </pc:spChg>
        <pc:spChg chg="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33" creationId="{336E28B2-03D6-866E-60E4-7A1EB68C8F2F}"/>
          </ac:spMkLst>
        </pc:spChg>
        <pc:spChg chg="add 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34" creationId="{4A8F7C6C-A6D4-957F-4C88-A00E54CE7B19}"/>
          </ac:spMkLst>
        </pc:spChg>
        <pc:spChg chg="mod">
          <ac:chgData name="Hakima Laribi" userId="801ab3f2-b582-423d-95b6-cfe2c017ca7a" providerId="ADAL" clId="{6A468684-2423-4BEC-AFB9-52EF9198E77D}" dt="2023-07-21T13:20:14.767" v="12704"/>
          <ac:spMkLst>
            <pc:docMk/>
            <pc:sldMk cId="274995188" sldId="308"/>
            <ac:spMk id="34" creationId="{86D09E8E-127F-8DF0-22B0-36E61ECAA622}"/>
          </ac:spMkLst>
        </pc:spChg>
        <pc:spChg chg="mod">
          <ac:chgData name="Hakima Laribi" userId="801ab3f2-b582-423d-95b6-cfe2c017ca7a" providerId="ADAL" clId="{6A468684-2423-4BEC-AFB9-52EF9198E77D}" dt="2023-07-21T13:20:14.767" v="12704"/>
          <ac:spMkLst>
            <pc:docMk/>
            <pc:sldMk cId="274995188" sldId="308"/>
            <ac:spMk id="35" creationId="{42A0FFF8-8D11-793E-87E0-D92E64F30C7F}"/>
          </ac:spMkLst>
        </pc:spChg>
        <pc:spChg chg="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35" creationId="{879893C9-26D1-7BEF-89E0-54D8A8D4DA73}"/>
          </ac:spMkLst>
        </pc:spChg>
        <pc:spChg chg="mod">
          <ac:chgData name="Hakima Laribi" userId="801ab3f2-b582-423d-95b6-cfe2c017ca7a" providerId="ADAL" clId="{6A468684-2423-4BEC-AFB9-52EF9198E77D}" dt="2023-07-21T13:20:14.767" v="12704"/>
          <ac:spMkLst>
            <pc:docMk/>
            <pc:sldMk cId="274995188" sldId="308"/>
            <ac:spMk id="36" creationId="{780E5CE1-E02B-4BFC-E52F-E5C708349C43}"/>
          </ac:spMkLst>
        </pc:spChg>
        <pc:spChg chg="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36" creationId="{E5B81D5C-03E7-7A7C-E9B7-E25CD4C4E653}"/>
          </ac:spMkLst>
        </pc:spChg>
        <pc:spChg chg="mod">
          <ac:chgData name="Hakima Laribi" userId="801ab3f2-b582-423d-95b6-cfe2c017ca7a" providerId="ADAL" clId="{6A468684-2423-4BEC-AFB9-52EF9198E77D}" dt="2023-07-21T13:20:14.767" v="12704"/>
          <ac:spMkLst>
            <pc:docMk/>
            <pc:sldMk cId="274995188" sldId="308"/>
            <ac:spMk id="37" creationId="{C9AF4538-2276-8B0D-D8BB-6016AD7DD4FB}"/>
          </ac:spMkLst>
        </pc:spChg>
        <pc:spChg chg="mod">
          <ac:chgData name="Hakima Laribi" userId="801ab3f2-b582-423d-95b6-cfe2c017ca7a" providerId="ADAL" clId="{6A468684-2423-4BEC-AFB9-52EF9198E77D}" dt="2023-07-21T13:20:14.767" v="12704"/>
          <ac:spMkLst>
            <pc:docMk/>
            <pc:sldMk cId="274995188" sldId="308"/>
            <ac:spMk id="38" creationId="{AC965C70-1E65-A385-224B-A67932F9A189}"/>
          </ac:spMkLst>
        </pc:spChg>
        <pc:spChg chg="mod">
          <ac:chgData name="Hakima Laribi" userId="801ab3f2-b582-423d-95b6-cfe2c017ca7a" providerId="ADAL" clId="{6A468684-2423-4BEC-AFB9-52EF9198E77D}" dt="2023-07-21T13:20:14.767" v="12704"/>
          <ac:spMkLst>
            <pc:docMk/>
            <pc:sldMk cId="274995188" sldId="308"/>
            <ac:spMk id="39" creationId="{0218AA09-E57B-C143-F357-DCF71A37F010}"/>
          </ac:spMkLst>
        </pc:spChg>
        <pc:spChg chg="mod">
          <ac:chgData name="Hakima Laribi" userId="801ab3f2-b582-423d-95b6-cfe2c017ca7a" providerId="ADAL" clId="{6A468684-2423-4BEC-AFB9-52EF9198E77D}" dt="2023-07-21T13:20:26.979" v="12716"/>
          <ac:spMkLst>
            <pc:docMk/>
            <pc:sldMk cId="274995188" sldId="308"/>
            <ac:spMk id="41" creationId="{CE0130A9-C40B-C4C1-3556-FC8F9FEE23A2}"/>
          </ac:spMkLst>
        </pc:spChg>
        <pc:spChg chg="mod">
          <ac:chgData name="Hakima Laribi" userId="801ab3f2-b582-423d-95b6-cfe2c017ca7a" providerId="ADAL" clId="{6A468684-2423-4BEC-AFB9-52EF9198E77D}" dt="2023-07-21T13:20:26.979" v="12716"/>
          <ac:spMkLst>
            <pc:docMk/>
            <pc:sldMk cId="274995188" sldId="308"/>
            <ac:spMk id="42" creationId="{886E6205-8D51-E794-93DB-0A9D1FF1BDB4}"/>
          </ac:spMkLst>
        </pc:spChg>
        <pc:spChg chg="add 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43" creationId="{56AF8993-9AF9-8188-8CB6-EFA02AE7ED65}"/>
          </ac:spMkLst>
        </pc:spChg>
        <pc:spChg chg="mod">
          <ac:chgData name="Hakima Laribi" userId="801ab3f2-b582-423d-95b6-cfe2c017ca7a" providerId="ADAL" clId="{6A468684-2423-4BEC-AFB9-52EF9198E77D}" dt="2023-07-21T13:20:26.979" v="12716"/>
          <ac:spMkLst>
            <pc:docMk/>
            <pc:sldMk cId="274995188" sldId="308"/>
            <ac:spMk id="43" creationId="{D340810E-A9DB-B824-42F2-E05E0C0281C9}"/>
          </ac:spMkLst>
        </pc:spChg>
        <pc:spChg chg="mod">
          <ac:chgData name="Hakima Laribi" userId="801ab3f2-b582-423d-95b6-cfe2c017ca7a" providerId="ADAL" clId="{6A468684-2423-4BEC-AFB9-52EF9198E77D}" dt="2023-07-21T13:20:26.979" v="12716"/>
          <ac:spMkLst>
            <pc:docMk/>
            <pc:sldMk cId="274995188" sldId="308"/>
            <ac:spMk id="44" creationId="{7BC46082-1D26-2B6E-2AA1-0F9DD7FA35A9}"/>
          </ac:spMkLst>
        </pc:spChg>
        <pc:spChg chg="add 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44" creationId="{99E82179-7115-35B6-D644-26E547F530A6}"/>
          </ac:spMkLst>
        </pc:spChg>
        <pc:spChg chg="mod">
          <ac:chgData name="Hakima Laribi" userId="801ab3f2-b582-423d-95b6-cfe2c017ca7a" providerId="ADAL" clId="{6A468684-2423-4BEC-AFB9-52EF9198E77D}" dt="2023-07-21T13:20:26.979" v="12716"/>
          <ac:spMkLst>
            <pc:docMk/>
            <pc:sldMk cId="274995188" sldId="308"/>
            <ac:spMk id="45" creationId="{3C8FACB2-69CA-0975-98D0-C2143A1100E2}"/>
          </ac:spMkLst>
        </pc:spChg>
        <pc:spChg chg="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45" creationId="{B5B8D983-2FBB-6597-1E9C-FF92C2ED06D9}"/>
          </ac:spMkLst>
        </pc:spChg>
        <pc:spChg chg="mod">
          <ac:chgData name="Hakima Laribi" userId="801ab3f2-b582-423d-95b6-cfe2c017ca7a" providerId="ADAL" clId="{6A468684-2423-4BEC-AFB9-52EF9198E77D}" dt="2023-07-21T13:20:26.979" v="12716"/>
          <ac:spMkLst>
            <pc:docMk/>
            <pc:sldMk cId="274995188" sldId="308"/>
            <ac:spMk id="46" creationId="{D6821CC4-0AAA-04BF-FBC7-FC12503C6551}"/>
          </ac:spMkLst>
        </pc:spChg>
        <pc:spChg chg="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46" creationId="{DBC5D4EA-07C6-3013-610E-106194620726}"/>
          </ac:spMkLst>
        </pc:spChg>
        <pc:spChg chg="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47" creationId="{E5D7CEA6-FEEA-BE1C-A66A-3C3C14B0F7ED}"/>
          </ac:spMkLst>
        </pc:spChg>
        <pc:spChg chg="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48" creationId="{370F2AB6-B0E0-804F-28B8-0ADC95397003}"/>
          </ac:spMkLst>
        </pc:spChg>
        <pc:spChg chg="mod">
          <ac:chgData name="Hakima Laribi" userId="801ab3f2-b582-423d-95b6-cfe2c017ca7a" providerId="ADAL" clId="{6A468684-2423-4BEC-AFB9-52EF9198E77D}" dt="2023-07-21T13:20:39.264" v="12724"/>
          <ac:spMkLst>
            <pc:docMk/>
            <pc:sldMk cId="274995188" sldId="308"/>
            <ac:spMk id="48" creationId="{D3D94113-1DCF-F374-6004-00CAC02A68DE}"/>
          </ac:spMkLst>
        </pc:spChg>
        <pc:spChg chg="mod">
          <ac:chgData name="Hakima Laribi" userId="801ab3f2-b582-423d-95b6-cfe2c017ca7a" providerId="ADAL" clId="{6A468684-2423-4BEC-AFB9-52EF9198E77D}" dt="2023-07-21T13:20:39.264" v="12724"/>
          <ac:spMkLst>
            <pc:docMk/>
            <pc:sldMk cId="274995188" sldId="308"/>
            <ac:spMk id="49" creationId="{DCE60FB6-AB08-DA9D-FD1B-A5BE37E8CAAF}"/>
          </ac:spMkLst>
        </pc:spChg>
        <pc:spChg chg="mod">
          <ac:chgData name="Hakima Laribi" userId="801ab3f2-b582-423d-95b6-cfe2c017ca7a" providerId="ADAL" clId="{6A468684-2423-4BEC-AFB9-52EF9198E77D}" dt="2023-07-21T13:20:39.264" v="12724"/>
          <ac:spMkLst>
            <pc:docMk/>
            <pc:sldMk cId="274995188" sldId="308"/>
            <ac:spMk id="50" creationId="{DA2C0644-C622-3007-07F5-28B66CFA0BF7}"/>
          </ac:spMkLst>
        </pc:spChg>
        <pc:spChg chg="mod">
          <ac:chgData name="Hakima Laribi" userId="801ab3f2-b582-423d-95b6-cfe2c017ca7a" providerId="ADAL" clId="{6A468684-2423-4BEC-AFB9-52EF9198E77D}" dt="2023-07-21T13:20:39.264" v="12724"/>
          <ac:spMkLst>
            <pc:docMk/>
            <pc:sldMk cId="274995188" sldId="308"/>
            <ac:spMk id="51" creationId="{536559FE-61AF-7058-636D-80B6E227A18B}"/>
          </ac:spMkLst>
        </pc:spChg>
        <pc:spChg chg="mod">
          <ac:chgData name="Hakima Laribi" userId="801ab3f2-b582-423d-95b6-cfe2c017ca7a" providerId="ADAL" clId="{6A468684-2423-4BEC-AFB9-52EF9198E77D}" dt="2023-07-21T13:20:39.264" v="12724"/>
          <ac:spMkLst>
            <pc:docMk/>
            <pc:sldMk cId="274995188" sldId="308"/>
            <ac:spMk id="52" creationId="{A073A37F-D5DD-5405-47D5-E967FDA09050}"/>
          </ac:spMkLst>
        </pc:spChg>
        <pc:spChg chg="mod">
          <ac:chgData name="Hakima Laribi" userId="801ab3f2-b582-423d-95b6-cfe2c017ca7a" providerId="ADAL" clId="{6A468684-2423-4BEC-AFB9-52EF9198E77D}" dt="2023-07-21T13:20:39.264" v="12724"/>
          <ac:spMkLst>
            <pc:docMk/>
            <pc:sldMk cId="274995188" sldId="308"/>
            <ac:spMk id="53" creationId="{E2782562-7EFD-0F1C-B30D-39C0665ACC38}"/>
          </ac:spMkLst>
        </pc:spChg>
        <pc:spChg chg="add mod">
          <ac:chgData name="Hakima Laribi" userId="801ab3f2-b582-423d-95b6-cfe2c017ca7a" providerId="ADAL" clId="{6A468684-2423-4BEC-AFB9-52EF9198E77D}" dt="2023-07-21T13:23:26.879" v="12752" actId="1076"/>
          <ac:spMkLst>
            <pc:docMk/>
            <pc:sldMk cId="274995188" sldId="308"/>
            <ac:spMk id="54" creationId="{76831C5D-335A-9451-84DE-3117A7932A4F}"/>
          </ac:spMkLst>
        </pc:spChg>
        <pc:spChg chg="add 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55" creationId="{9E346864-5E9D-3B55-7185-5554E9CE1030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57" creationId="{4921013B-AB3D-9FBA-245D-BCEAA67AB097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58" creationId="{195A27FD-3498-7682-F337-06DAAEFE12A9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59" creationId="{8923F0A4-B609-450B-184C-9CB740A18402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60" creationId="{ADB7A0AD-160E-E48A-9A8A-3F47E6B7B99D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61" creationId="{B7084180-E876-6254-8D04-DBA33A1F20D8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62" creationId="{32066CF3-F9CF-C833-2005-2FB4DC500C24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64" creationId="{77950B31-95FF-FE08-6ADF-0DCC957FD905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78" creationId="{192F1CCE-5247-F090-5E0C-CA6D9BE0313A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81" creationId="{9B16FF71-17DE-3AED-0A13-FB09633DFBE4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82" creationId="{621CE6A5-A77C-6FBB-8D71-1ADCD5F325AA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83" creationId="{71135EAA-8031-4563-F02B-0F324150108B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84" creationId="{957FB1D6-3972-F613-19C1-C3AE8F3CECFA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85" creationId="{7CA61E1D-7CD0-8878-F235-9E052C1CC555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86" creationId="{EEDEBB41-AA23-A335-4167-0449D48EF65F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87" creationId="{97230C2B-94A0-3F48-8645-7BEF8DF8B721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89" creationId="{5589E0E8-CF2C-79B1-52C1-BBFE082CA991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91" creationId="{D6D9815E-ECBE-A8EF-1D19-6D2AC988DCB4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93" creationId="{B8A5EAE4-FAEE-666E-DC85-E21759F526EE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94" creationId="{F737571E-7BE8-DB89-9319-C0D256B459BD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95" creationId="{0F19DEB8-EB30-ADEE-8030-FA8D1063AE57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96" creationId="{5F0DA67A-1B6D-EBD2-4C69-E141ACC7C84A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98" creationId="{B6DDC721-F2EE-D992-2BAF-35F7C82FD592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99" creationId="{3A4E000E-7831-DA00-6D27-A8849538B277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00" creationId="{D1CED518-C271-FB4A-3DB2-822789598D97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10" creationId="{33F7C269-BBF6-7ACE-3AC0-369E43878D6C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11" creationId="{3B2EC34B-1EB9-60EA-2D60-FDDD7FDED5E0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12" creationId="{3F2A3931-49A9-D346-6D07-78AA85471AFB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16" creationId="{47FA3B39-925E-1CB2-E13D-E7A0974CAF0E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17" creationId="{2222E92A-AF30-1A91-DA51-8E855C61FAFE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19" creationId="{8FD6F5A4-F3C9-CEA4-E70B-C63FC867F10A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20" creationId="{0BB64033-A5BE-53A5-5EC3-48D02CB66F4E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21" creationId="{EB81C549-409D-92B9-735B-B9DA281D8513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22" creationId="{B86B0113-F402-3883-7E56-9297407886E0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23" creationId="{3942A4CD-B366-AAD2-D803-4B33EC32B00B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24" creationId="{9D8ECAB8-B83F-1637-2933-9604F1C9A12A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25" creationId="{76C43A18-0A6D-B5A5-7DF8-77DD95FF713F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35" creationId="{5E134154-E337-42F1-FD0D-3133F4D872CB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36" creationId="{5A606276-1784-097C-520B-0A92E8143B7F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37" creationId="{4D6BFD98-2897-5B17-2524-8D555F0C6856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44" creationId="{B30034F9-D9BE-4AB5-4333-B8E54B0769AC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45" creationId="{D39815AB-37D3-2240-E1ED-BDDD3A57FB25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47" creationId="{818A9440-FEE7-DBD0-B6A8-BAEC009C16CA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48" creationId="{BB873BC5-EA33-F1DE-CAB4-09DAC7B7C98B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49" creationId="{36B87847-D80B-F159-2015-C0175CC5817E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50" creationId="{523B4178-6BA8-ADF5-4392-A7E6E6BDFB24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51" creationId="{94B1301F-3968-9CC3-77D5-57891A357818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52" creationId="{D29A25D7-6292-EC2C-3191-58B613F24E3C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53" creationId="{94997AEE-A78A-60FF-96EE-CAC0C8F47B3A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63" creationId="{9450A1E9-41BA-9B38-6632-1DA10276CF5B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64" creationId="{EA15369F-F770-2B37-E66C-47BCC8E6931E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65" creationId="{C3BE2536-84BE-28CA-3518-C681E2D5B40C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75" creationId="{04749AE3-6450-EF1C-72DE-198DDC68B9F0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76" creationId="{A6EDE265-01CC-24E2-FA62-BEF9A3FFBD40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77" creationId="{8F38C903-0657-522F-D9E0-CC06C04299C1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78" creationId="{F0F2F99A-C94B-B6DE-7BAB-71C3E8B4710B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79" creationId="{B0C618A8-C657-F241-3245-4163C8A3DE0C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80" creationId="{2860ACCC-F632-FDAB-965F-C22DA708A112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81" creationId="{A9CE77E0-BC73-D1D0-7E65-9E443D6F832D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82" creationId="{3CCC9E20-6515-673E-E5AD-F67C0BE3DB66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83" creationId="{870D73BE-9F72-2333-25A5-E18CEE994B11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93" creationId="{1117380F-4A2A-A8CD-36CE-CEBD6F71FD5C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94" creationId="{4DC13EE1-76EA-3D4C-8A8D-0D74210A08CB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95" creationId="{217FDDBA-24CA-3EDF-1A9C-B7C0D45EC1AD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205" creationId="{0F221D56-E121-CB68-36C9-80AF33E92EFC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206" creationId="{79EFC070-5115-B247-00CB-26E138F03F99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207" creationId="{185B8B20-5979-28F9-21AC-06ED135F5977}"/>
          </ac:spMkLst>
        </pc:spChg>
        <pc:spChg chg="mod topLvl">
          <ac:chgData name="Hakima Laribi" userId="801ab3f2-b582-423d-95b6-cfe2c017ca7a" providerId="ADAL" clId="{6A468684-2423-4BEC-AFB9-52EF9198E77D}" dt="2023-07-21T13:12:22.338" v="12597" actId="1036"/>
          <ac:spMkLst>
            <pc:docMk/>
            <pc:sldMk cId="274995188" sldId="308"/>
            <ac:spMk id="209" creationId="{BA989463-7A39-5697-8794-8EA9C0E386ED}"/>
          </ac:spMkLst>
        </pc:spChg>
        <pc:spChg chg="add del mod topLvl">
          <ac:chgData name="Hakima Laribi" userId="801ab3f2-b582-423d-95b6-cfe2c017ca7a" providerId="ADAL" clId="{6A468684-2423-4BEC-AFB9-52EF9198E77D}" dt="2023-07-25T11:27:02.419" v="19446" actId="478"/>
          <ac:spMkLst>
            <pc:docMk/>
            <pc:sldMk cId="274995188" sldId="308"/>
            <ac:spMk id="210" creationId="{F1AAA662-DCA6-F241-FC3C-5F6333D114B9}"/>
          </ac:spMkLst>
        </pc:spChg>
        <pc:spChg chg="mod topLvl">
          <ac:chgData name="Hakima Laribi" userId="801ab3f2-b582-423d-95b6-cfe2c017ca7a" providerId="ADAL" clId="{6A468684-2423-4BEC-AFB9-52EF9198E77D}" dt="2023-07-21T13:12:22.338" v="12597" actId="1036"/>
          <ac:spMkLst>
            <pc:docMk/>
            <pc:sldMk cId="274995188" sldId="308"/>
            <ac:spMk id="211" creationId="{07F65946-3C69-D1D0-87FB-0DF60AD3856C}"/>
          </ac:spMkLst>
        </pc:spChg>
        <pc:spChg chg="mod topLvl">
          <ac:chgData name="Hakima Laribi" userId="801ab3f2-b582-423d-95b6-cfe2c017ca7a" providerId="ADAL" clId="{6A468684-2423-4BEC-AFB9-52EF9198E77D}" dt="2023-07-21T13:12:22.338" v="12597" actId="1036"/>
          <ac:spMkLst>
            <pc:docMk/>
            <pc:sldMk cId="274995188" sldId="308"/>
            <ac:spMk id="212" creationId="{F7ECBA11-180D-BFF5-E43B-7A9053959DF5}"/>
          </ac:spMkLst>
        </pc:spChg>
        <pc:spChg chg="del mod topLvl">
          <ac:chgData name="Hakima Laribi" userId="801ab3f2-b582-423d-95b6-cfe2c017ca7a" providerId="ADAL" clId="{6A468684-2423-4BEC-AFB9-52EF9198E77D}" dt="2023-07-21T01:14:58.544" v="11678" actId="478"/>
          <ac:spMkLst>
            <pc:docMk/>
            <pc:sldMk cId="274995188" sldId="308"/>
            <ac:spMk id="213" creationId="{28D40FA8-74F0-3D05-2074-8A766D705393}"/>
          </ac:spMkLst>
        </pc:spChg>
        <pc:spChg chg="del mod topLvl">
          <ac:chgData name="Hakima Laribi" userId="801ab3f2-b582-423d-95b6-cfe2c017ca7a" providerId="ADAL" clId="{6A468684-2423-4BEC-AFB9-52EF9198E77D}" dt="2023-07-21T01:15:09.060" v="11679" actId="478"/>
          <ac:spMkLst>
            <pc:docMk/>
            <pc:sldMk cId="274995188" sldId="308"/>
            <ac:spMk id="214" creationId="{90E4C822-BCAA-0D52-59CB-4917B98B6FD4}"/>
          </ac:spMkLst>
        </pc:spChg>
        <pc:spChg chg="del mod topLvl">
          <ac:chgData name="Hakima Laribi" userId="801ab3f2-b582-423d-95b6-cfe2c017ca7a" providerId="ADAL" clId="{6A468684-2423-4BEC-AFB9-52EF9198E77D}" dt="2023-07-21T01:14:53.712" v="11676" actId="478"/>
          <ac:spMkLst>
            <pc:docMk/>
            <pc:sldMk cId="274995188" sldId="308"/>
            <ac:spMk id="215" creationId="{2BB0E0B3-2520-E646-F83E-6CA1F94EFB48}"/>
          </ac:spMkLst>
        </pc:spChg>
        <pc:spChg chg="del mod topLvl">
          <ac:chgData name="Hakima Laribi" userId="801ab3f2-b582-423d-95b6-cfe2c017ca7a" providerId="ADAL" clId="{6A468684-2423-4BEC-AFB9-52EF9198E77D}" dt="2023-07-21T01:15:09.060" v="11679" actId="478"/>
          <ac:spMkLst>
            <pc:docMk/>
            <pc:sldMk cId="274995188" sldId="308"/>
            <ac:spMk id="225" creationId="{A6708C5E-E3A2-F060-2D39-C03BEB99A7C6}"/>
          </ac:spMkLst>
        </pc:spChg>
        <pc:spChg chg="del mod topLvl">
          <ac:chgData name="Hakima Laribi" userId="801ab3f2-b582-423d-95b6-cfe2c017ca7a" providerId="ADAL" clId="{6A468684-2423-4BEC-AFB9-52EF9198E77D}" dt="2023-07-21T01:14:53.712" v="11676" actId="478"/>
          <ac:spMkLst>
            <pc:docMk/>
            <pc:sldMk cId="274995188" sldId="308"/>
            <ac:spMk id="226" creationId="{77A829A3-F0C4-861D-747C-34EA4351769A}"/>
          </ac:spMkLst>
        </pc:spChg>
        <pc:spChg chg="del mod topLvl">
          <ac:chgData name="Hakima Laribi" userId="801ab3f2-b582-423d-95b6-cfe2c017ca7a" providerId="ADAL" clId="{6A468684-2423-4BEC-AFB9-52EF9198E77D}" dt="2023-07-21T01:14:53.712" v="11676" actId="478"/>
          <ac:spMkLst>
            <pc:docMk/>
            <pc:sldMk cId="274995188" sldId="308"/>
            <ac:spMk id="227" creationId="{0FA06BF9-3A73-EE0B-4DA9-87D45A0C18A6}"/>
          </ac:spMkLst>
        </pc:spChg>
        <pc:spChg chg="mod topLvl">
          <ac:chgData name="Hakima Laribi" userId="801ab3f2-b582-423d-95b6-cfe2c017ca7a" providerId="ADAL" clId="{6A468684-2423-4BEC-AFB9-52EF9198E77D}" dt="2023-07-21T13:12:22.338" v="12597" actId="1036"/>
          <ac:spMkLst>
            <pc:docMk/>
            <pc:sldMk cId="274995188" sldId="308"/>
            <ac:spMk id="231" creationId="{96FAB4D2-623E-D80B-D9EE-02387951E37A}"/>
          </ac:spMkLst>
        </pc:spChg>
        <pc:spChg chg="del mod topLvl">
          <ac:chgData name="Hakima Laribi" userId="801ab3f2-b582-423d-95b6-cfe2c017ca7a" providerId="ADAL" clId="{6A468684-2423-4BEC-AFB9-52EF9198E77D}" dt="2023-07-21T01:16:14.036" v="11687" actId="478"/>
          <ac:spMkLst>
            <pc:docMk/>
            <pc:sldMk cId="274995188" sldId="308"/>
            <ac:spMk id="232" creationId="{B5CB50E8-6351-26AF-E4AC-709DEE3B96CB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34" creationId="{ECA2F58E-3ABA-E85D-BB2B-81FDD85BA551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35" creationId="{1D2B65D2-3D2A-2E6E-AD34-6EED0B08371C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36" creationId="{0CA5EC8B-8400-2BAD-F4C3-329B0F2D954B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37" creationId="{961114B9-0B0E-5391-8A66-8A64EF0025F8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38" creationId="{61BA6FA9-8F54-7DD2-721A-FCB60578D546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39" creationId="{5FA691DD-FA61-C80F-6776-B44E612D01EA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40" creationId="{55BACF4F-EA2E-74F1-F3F3-D998E920550B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50" creationId="{1FD11DDC-B55A-4A76-300E-DEF1B0720D46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51" creationId="{988CE3F7-CF38-1AC5-B409-C08CA84CB904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52" creationId="{CE302ACA-FBF9-0B7E-18CB-1339EF229901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59" creationId="{288C731F-BFD5-10F8-B033-8E467931C9DD}"/>
          </ac:spMkLst>
        </pc:spChg>
        <pc:spChg chg="del mod">
          <ac:chgData name="Hakima Laribi" userId="801ab3f2-b582-423d-95b6-cfe2c017ca7a" providerId="ADAL" clId="{6A468684-2423-4BEC-AFB9-52EF9198E77D}" dt="2023-07-21T00:38:45.483" v="11638" actId="478"/>
          <ac:spMkLst>
            <pc:docMk/>
            <pc:sldMk cId="274995188" sldId="308"/>
            <ac:spMk id="260" creationId="{6589DCF6-70AB-E94A-3A32-5E92C56D03C0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62" creationId="{0B96D2DA-7381-B0DB-1F32-D6D3F1F785D6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63" creationId="{C32CA176-3B24-083E-D84E-61DF39190811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64" creationId="{70182A6E-58B8-489B-F1D2-882623FAEC09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65" creationId="{E7E7A95D-EDA0-2F1A-0C22-49561F462F87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66" creationId="{12270EE7-CBDE-5E02-8671-51A0E87FAE49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67" creationId="{DAAAAE68-3E9D-A28D-EB77-A322DC7D9501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68" creationId="{0AA5F3C0-A0A0-7649-FB06-B21EA5B4A2B6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78" creationId="{A8386B69-B1FE-E6E3-428E-47927474D77C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79" creationId="{9608BB3E-BCCC-E437-C4DF-363DCE7A57A3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80" creationId="{D6F661EB-74E5-375D-4C39-4E2AAE798E36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90" creationId="{275DFBF2-1336-EC18-2906-87B06C4B12C5}"/>
          </ac:spMkLst>
        </pc:spChg>
        <pc:spChg chg="del mod">
          <ac:chgData name="Hakima Laribi" userId="801ab3f2-b582-423d-95b6-cfe2c017ca7a" providerId="ADAL" clId="{6A468684-2423-4BEC-AFB9-52EF9198E77D}" dt="2023-07-21T00:49:00.195" v="11664" actId="478"/>
          <ac:spMkLst>
            <pc:docMk/>
            <pc:sldMk cId="274995188" sldId="308"/>
            <ac:spMk id="291" creationId="{C371E429-73E9-BF86-24AE-B33406F147F7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292" creationId="{6144B5C7-9721-F461-ED82-0FB64A2946E5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293" creationId="{FE7C5AF7-C707-F3ED-F7E5-40839F42B138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294" creationId="{87C1D19D-E3F4-D3EE-2F54-65C6C746DA53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295" creationId="{5B6E6E4A-3220-F534-53B1-DB43AF20ED94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296" creationId="{308F8017-7D02-4CE7-BB11-BA09F9FE23C6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297" creationId="{3345E5B7-D505-037E-FAA2-840C2718F084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298" creationId="{1D05778D-F2D5-72AD-5D0A-8C05F0A5B490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08" creationId="{642EEC3F-9B4B-E91D-E584-6BCCFB6BCF30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09" creationId="{16C8417A-B898-87B9-E3E6-A328E542A837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10" creationId="{308E15CA-E1E7-AA13-3715-B743E395BB40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20" creationId="{0FFBD4A0-44C1-0C47-6AD6-ADE84822196D}"/>
          </ac:spMkLst>
        </pc:spChg>
        <pc:spChg chg="add del mod">
          <ac:chgData name="Hakima Laribi" userId="801ab3f2-b582-423d-95b6-cfe2c017ca7a" providerId="ADAL" clId="{6A468684-2423-4BEC-AFB9-52EF9198E77D}" dt="2023-07-21T00:49:33.215" v="11669" actId="478"/>
          <ac:spMkLst>
            <pc:docMk/>
            <pc:sldMk cId="274995188" sldId="308"/>
            <ac:spMk id="321" creationId="{3E9E9897-A800-B0B6-D571-A37CBB98DD93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22" creationId="{7FCB8644-DCF4-51ED-A35B-A8F5FA957D62}"/>
          </ac:spMkLst>
        </pc:spChg>
        <pc:spChg chg="add del mod">
          <ac:chgData name="Hakima Laribi" userId="801ab3f2-b582-423d-95b6-cfe2c017ca7a" providerId="ADAL" clId="{6A468684-2423-4BEC-AFB9-52EF9198E77D}" dt="2023-07-21T00:48:44.233" v="11659" actId="478"/>
          <ac:spMkLst>
            <pc:docMk/>
            <pc:sldMk cId="274995188" sldId="308"/>
            <ac:spMk id="323" creationId="{0484D73A-AFC3-826C-3A5C-E95D4A2C6AE3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24" creationId="{5AC89D5D-5933-4CEC-0F38-67A66DA3136E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25" creationId="{6DE4AA4D-2D29-2670-350A-9A6EAA256E03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26" creationId="{8DC3F263-DE0B-F7CF-E5B7-612C0961DE64}"/>
          </ac:spMkLst>
        </pc:spChg>
        <pc:spChg chg="mod">
          <ac:chgData name="Hakima Laribi" userId="801ab3f2-b582-423d-95b6-cfe2c017ca7a" providerId="ADAL" clId="{6A468684-2423-4BEC-AFB9-52EF9198E77D}" dt="2023-07-21T01:16:42.083" v="11689" actId="207"/>
          <ac:spMkLst>
            <pc:docMk/>
            <pc:sldMk cId="274995188" sldId="308"/>
            <ac:spMk id="358" creationId="{DF4FA6E4-A74E-1776-38F7-FF61D1D5C159}"/>
          </ac:spMkLst>
        </pc:spChg>
        <pc:spChg chg="mod">
          <ac:chgData name="Hakima Laribi" userId="801ab3f2-b582-423d-95b6-cfe2c017ca7a" providerId="ADAL" clId="{6A468684-2423-4BEC-AFB9-52EF9198E77D}" dt="2023-07-21T01:16:42.083" v="11689" actId="207"/>
          <ac:spMkLst>
            <pc:docMk/>
            <pc:sldMk cId="274995188" sldId="308"/>
            <ac:spMk id="359" creationId="{5417412F-75F7-BFBA-B270-4DA806E73E7D}"/>
          </ac:spMkLst>
        </pc:spChg>
        <pc:spChg chg="mod">
          <ac:chgData name="Hakima Laribi" userId="801ab3f2-b582-423d-95b6-cfe2c017ca7a" providerId="ADAL" clId="{6A468684-2423-4BEC-AFB9-52EF9198E77D}" dt="2023-07-21T14:18:55.722" v="12775" actId="207"/>
          <ac:spMkLst>
            <pc:docMk/>
            <pc:sldMk cId="274995188" sldId="308"/>
            <ac:spMk id="361" creationId="{96D347BF-523F-BD27-BBF2-FA44CD42F65D}"/>
          </ac:spMkLst>
        </pc:spChg>
        <pc:spChg chg="mod">
          <ac:chgData name="Hakima Laribi" userId="801ab3f2-b582-423d-95b6-cfe2c017ca7a" providerId="ADAL" clId="{6A468684-2423-4BEC-AFB9-52EF9198E77D}" dt="2023-07-21T14:18:55.722" v="12775" actId="207"/>
          <ac:spMkLst>
            <pc:docMk/>
            <pc:sldMk cId="274995188" sldId="308"/>
            <ac:spMk id="362" creationId="{6FDDA3C2-B5DD-8699-0013-15EBE7E2024A}"/>
          </ac:spMkLst>
        </pc:spChg>
        <pc:spChg chg="mod">
          <ac:chgData name="Hakima Laribi" userId="801ab3f2-b582-423d-95b6-cfe2c017ca7a" providerId="ADAL" clId="{6A468684-2423-4BEC-AFB9-52EF9198E77D}" dt="2023-07-21T14:19:05.037" v="12777" actId="207"/>
          <ac:spMkLst>
            <pc:docMk/>
            <pc:sldMk cId="274995188" sldId="308"/>
            <ac:spMk id="364" creationId="{B518CF59-7817-5F53-22E3-102E2613DE68}"/>
          </ac:spMkLst>
        </pc:spChg>
        <pc:spChg chg="mod">
          <ac:chgData name="Hakima Laribi" userId="801ab3f2-b582-423d-95b6-cfe2c017ca7a" providerId="ADAL" clId="{6A468684-2423-4BEC-AFB9-52EF9198E77D}" dt="2023-07-21T14:19:05.037" v="12777" actId="207"/>
          <ac:spMkLst>
            <pc:docMk/>
            <pc:sldMk cId="274995188" sldId="308"/>
            <ac:spMk id="365" creationId="{0517134D-1667-5BC0-A94D-10009AEA4790}"/>
          </ac:spMkLst>
        </pc:spChg>
        <pc:spChg chg="mod">
          <ac:chgData name="Hakima Laribi" userId="801ab3f2-b582-423d-95b6-cfe2c017ca7a" providerId="ADAL" clId="{6A468684-2423-4BEC-AFB9-52EF9198E77D}" dt="2023-07-21T14:19:01.279" v="12776" actId="207"/>
          <ac:spMkLst>
            <pc:docMk/>
            <pc:sldMk cId="274995188" sldId="308"/>
            <ac:spMk id="367" creationId="{13ED76CA-EF99-B72D-8B70-EB7725D4341F}"/>
          </ac:spMkLst>
        </pc:spChg>
        <pc:spChg chg="mod">
          <ac:chgData name="Hakima Laribi" userId="801ab3f2-b582-423d-95b6-cfe2c017ca7a" providerId="ADAL" clId="{6A468684-2423-4BEC-AFB9-52EF9198E77D}" dt="2023-07-21T14:19:01.279" v="12776" actId="207"/>
          <ac:spMkLst>
            <pc:docMk/>
            <pc:sldMk cId="274995188" sldId="308"/>
            <ac:spMk id="368" creationId="{4912ACCE-D8D7-CDBD-7C73-7EC46E522829}"/>
          </ac:spMkLst>
        </pc:spChg>
        <pc:spChg chg="mod">
          <ac:chgData name="Hakima Laribi" userId="801ab3f2-b582-423d-95b6-cfe2c017ca7a" providerId="ADAL" clId="{6A468684-2423-4BEC-AFB9-52EF9198E77D}" dt="2023-07-21T14:19:09.257" v="12778" actId="207"/>
          <ac:spMkLst>
            <pc:docMk/>
            <pc:sldMk cId="274995188" sldId="308"/>
            <ac:spMk id="370" creationId="{89F94347-5E22-DE57-74F2-0F5318C2C24C}"/>
          </ac:spMkLst>
        </pc:spChg>
        <pc:spChg chg="mod">
          <ac:chgData name="Hakima Laribi" userId="801ab3f2-b582-423d-95b6-cfe2c017ca7a" providerId="ADAL" clId="{6A468684-2423-4BEC-AFB9-52EF9198E77D}" dt="2023-07-21T14:19:09.257" v="12778" actId="207"/>
          <ac:spMkLst>
            <pc:docMk/>
            <pc:sldMk cId="274995188" sldId="308"/>
            <ac:spMk id="371" creationId="{EE2FC879-50E2-64CD-4E65-113BE0A8260E}"/>
          </ac:spMkLst>
        </pc:spChg>
        <pc:spChg chg="add mod">
          <ac:chgData name="Hakima Laribi" userId="801ab3f2-b582-423d-95b6-cfe2c017ca7a" providerId="ADAL" clId="{6A468684-2423-4BEC-AFB9-52EF9198E77D}" dt="2023-07-21T13:14:13.212" v="12625" actId="20577"/>
          <ac:spMkLst>
            <pc:docMk/>
            <pc:sldMk cId="274995188" sldId="308"/>
            <ac:spMk id="372" creationId="{D359D1D1-2BD8-1412-5396-ABDA255EB121}"/>
          </ac:spMkLst>
        </pc:spChg>
        <pc:spChg chg="add mod">
          <ac:chgData name="Hakima Laribi" userId="801ab3f2-b582-423d-95b6-cfe2c017ca7a" providerId="ADAL" clId="{6A468684-2423-4BEC-AFB9-52EF9198E77D}" dt="2023-07-21T13:12:22.338" v="12597" actId="1036"/>
          <ac:spMkLst>
            <pc:docMk/>
            <pc:sldMk cId="274995188" sldId="308"/>
            <ac:spMk id="376" creationId="{0847B17E-5DC0-F7BA-B700-9E437904031D}"/>
          </ac:spMkLst>
        </pc:spChg>
        <pc:spChg chg="add mod">
          <ac:chgData name="Hakima Laribi" userId="801ab3f2-b582-423d-95b6-cfe2c017ca7a" providerId="ADAL" clId="{6A468684-2423-4BEC-AFB9-52EF9198E77D}" dt="2023-07-25T11:31:11.978" v="19470" actId="1076"/>
          <ac:spMkLst>
            <pc:docMk/>
            <pc:sldMk cId="274995188" sldId="308"/>
            <ac:spMk id="387" creationId="{DD3DB7CD-13E0-E950-036C-1D78FDB642E6}"/>
          </ac:spMkLst>
        </pc:spChg>
        <pc:spChg chg="add 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388" creationId="{35A1469E-4B27-B973-7AD1-3444688610DF}"/>
          </ac:spMkLst>
        </pc:spChg>
        <pc:spChg chg="add 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389" creationId="{366524F0-A453-60DD-16D8-FBF6D4F71EF0}"/>
          </ac:spMkLst>
        </pc:spChg>
        <pc:spChg chg="add 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390" creationId="{E2FCF35E-2456-2A37-F54E-FA6C633C509E}"/>
          </ac:spMkLst>
        </pc:spChg>
        <pc:spChg chg="add 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391" creationId="{0D16E3AA-0B2D-DE37-AE98-00F8CC6749F8}"/>
          </ac:spMkLst>
        </pc:spChg>
        <pc:spChg chg="add mod">
          <ac:chgData name="Hakima Laribi" userId="801ab3f2-b582-423d-95b6-cfe2c017ca7a" providerId="ADAL" clId="{6A468684-2423-4BEC-AFB9-52EF9198E77D}" dt="2023-07-25T11:39:23.110" v="19494" actId="20577"/>
          <ac:spMkLst>
            <pc:docMk/>
            <pc:sldMk cId="274995188" sldId="308"/>
            <ac:spMk id="398" creationId="{4C778AA3-95AE-EFE4-6E5E-A84D4AFF47A5}"/>
          </ac:spMkLst>
        </pc:spChg>
        <pc:spChg chg="del mod topLvl">
          <ac:chgData name="Hakima Laribi" userId="801ab3f2-b582-423d-95b6-cfe2c017ca7a" providerId="ADAL" clId="{6A468684-2423-4BEC-AFB9-52EF9198E77D}" dt="2023-07-21T01:27:39.286" v="11976" actId="478"/>
          <ac:spMkLst>
            <pc:docMk/>
            <pc:sldMk cId="274995188" sldId="308"/>
            <ac:spMk id="400" creationId="{0EC806EF-49D1-6D40-F13E-3D3F27BBD11C}"/>
          </ac:spMkLst>
        </pc:spChg>
        <pc:spChg chg="del mod topLvl">
          <ac:chgData name="Hakima Laribi" userId="801ab3f2-b582-423d-95b6-cfe2c017ca7a" providerId="ADAL" clId="{6A468684-2423-4BEC-AFB9-52EF9198E77D}" dt="2023-07-21T01:27:39.286" v="11976" actId="478"/>
          <ac:spMkLst>
            <pc:docMk/>
            <pc:sldMk cId="274995188" sldId="308"/>
            <ac:spMk id="401" creationId="{AF89E8E1-DF7B-3FD3-959B-38213F9E6649}"/>
          </ac:spMkLst>
        </pc:spChg>
        <pc:spChg chg="mod">
          <ac:chgData name="Hakima Laribi" userId="801ab3f2-b582-423d-95b6-cfe2c017ca7a" providerId="ADAL" clId="{6A468684-2423-4BEC-AFB9-52EF9198E77D}" dt="2023-07-21T01:24:34.909" v="11835" actId="1076"/>
          <ac:spMkLst>
            <pc:docMk/>
            <pc:sldMk cId="274995188" sldId="308"/>
            <ac:spMk id="403" creationId="{A60F4820-AC00-4A71-9622-56FEFA0CDDD5}"/>
          </ac:spMkLst>
        </pc:spChg>
        <pc:spChg chg="mod">
          <ac:chgData name="Hakima Laribi" userId="801ab3f2-b582-423d-95b6-cfe2c017ca7a" providerId="ADAL" clId="{6A468684-2423-4BEC-AFB9-52EF9198E77D}" dt="2023-07-21T01:24:34.909" v="11835" actId="1076"/>
          <ac:spMkLst>
            <pc:docMk/>
            <pc:sldMk cId="274995188" sldId="308"/>
            <ac:spMk id="404" creationId="{B76C4A84-AB4C-3091-6108-CC801F83FB3C}"/>
          </ac:spMkLst>
        </pc:spChg>
        <pc:spChg chg="mod">
          <ac:chgData name="Hakima Laribi" userId="801ab3f2-b582-423d-95b6-cfe2c017ca7a" providerId="ADAL" clId="{6A468684-2423-4BEC-AFB9-52EF9198E77D}" dt="2023-07-21T01:24:34.909" v="11835" actId="1076"/>
          <ac:spMkLst>
            <pc:docMk/>
            <pc:sldMk cId="274995188" sldId="308"/>
            <ac:spMk id="406" creationId="{87C3B532-578F-1F7A-5C1C-03594DFA413E}"/>
          </ac:spMkLst>
        </pc:spChg>
        <pc:spChg chg="mod">
          <ac:chgData name="Hakima Laribi" userId="801ab3f2-b582-423d-95b6-cfe2c017ca7a" providerId="ADAL" clId="{6A468684-2423-4BEC-AFB9-52EF9198E77D}" dt="2023-07-21T01:24:34.909" v="11835" actId="1076"/>
          <ac:spMkLst>
            <pc:docMk/>
            <pc:sldMk cId="274995188" sldId="308"/>
            <ac:spMk id="407" creationId="{6DC72852-2371-0B68-89B4-4E4FD3CFC083}"/>
          </ac:spMkLst>
        </pc:spChg>
        <pc:spChg chg="mod">
          <ac:chgData name="Hakima Laribi" userId="801ab3f2-b582-423d-95b6-cfe2c017ca7a" providerId="ADAL" clId="{6A468684-2423-4BEC-AFB9-52EF9198E77D}" dt="2023-07-21T01:24:34.909" v="11835" actId="1076"/>
          <ac:spMkLst>
            <pc:docMk/>
            <pc:sldMk cId="274995188" sldId="308"/>
            <ac:spMk id="409" creationId="{EBA00917-3CE9-8602-D291-B9E60A3969E4}"/>
          </ac:spMkLst>
        </pc:spChg>
        <pc:spChg chg="mod">
          <ac:chgData name="Hakima Laribi" userId="801ab3f2-b582-423d-95b6-cfe2c017ca7a" providerId="ADAL" clId="{6A468684-2423-4BEC-AFB9-52EF9198E77D}" dt="2023-07-21T01:24:34.909" v="11835" actId="1076"/>
          <ac:spMkLst>
            <pc:docMk/>
            <pc:sldMk cId="274995188" sldId="308"/>
            <ac:spMk id="410" creationId="{25363DF4-D421-07A4-76D6-3469320D347E}"/>
          </ac:spMkLst>
        </pc:spChg>
        <pc:spChg chg="add mod">
          <ac:chgData name="Hakima Laribi" userId="801ab3f2-b582-423d-95b6-cfe2c017ca7a" providerId="ADAL" clId="{6A468684-2423-4BEC-AFB9-52EF9198E77D}" dt="2023-07-25T11:39:37.656" v="19498" actId="20577"/>
          <ac:spMkLst>
            <pc:docMk/>
            <pc:sldMk cId="274995188" sldId="308"/>
            <ac:spMk id="412" creationId="{8AADCDD3-DBC1-FF29-2669-D3A64791F052}"/>
          </ac:spMkLst>
        </pc:spChg>
        <pc:spChg chg="add del mod">
          <ac:chgData name="Hakima Laribi" userId="801ab3f2-b582-423d-95b6-cfe2c017ca7a" providerId="ADAL" clId="{6A468684-2423-4BEC-AFB9-52EF9198E77D}" dt="2023-07-21T13:12:57.641" v="12604" actId="478"/>
          <ac:spMkLst>
            <pc:docMk/>
            <pc:sldMk cId="274995188" sldId="308"/>
            <ac:spMk id="416" creationId="{4604908A-B530-7F79-1E29-AF6950C5BF73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18" creationId="{B023A0C4-2532-BFAE-C9BB-BD10C95ADB8D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19" creationId="{F8461554-D335-5C44-8FFF-4EEE484317C3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0" creationId="{A2E47622-3F52-1387-C32F-7D1E54791E0B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1" creationId="{BE8A40DB-E91E-6BE8-AD4C-DF4D0C3B3A93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2" creationId="{A6EEDD44-010E-7286-A390-DECD4EADF134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3" creationId="{7823D2E6-2931-3896-1BFD-D73164702716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5" creationId="{B30BD508-9F77-73FF-B92C-65D8283E2472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6" creationId="{DE384B2A-1A23-7D57-C7F3-B2DFCBE24B59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7" creationId="{5551DC65-E919-E5E7-CD90-F6374912560A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8" creationId="{1DBF14D0-CE60-BEE0-6C98-EEF25A51C4D1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9" creationId="{AC4E3372-2840-4687-89BA-958BB5019DCC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30" creationId="{2457A24F-10DA-C85D-DEC3-52F9C523D49E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32" creationId="{D04ABAAD-8208-F5A1-F4DF-298E120DA502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33" creationId="{8475E2CA-18FF-04A9-A9E4-5CEBB0850AC3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34" creationId="{A5DE40CB-B29A-4835-7467-6BE363B401B4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35" creationId="{5F188425-5322-0473-4CDA-53EAC8B25395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36" creationId="{583D0586-B69D-2C4D-2103-1A663D19D3E3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37" creationId="{97DC0169-A6F2-B559-BDFD-F6D5D04EC271}"/>
          </ac:spMkLst>
        </pc:spChg>
        <pc:spChg chg="add mod">
          <ac:chgData name="Hakima Laribi" userId="801ab3f2-b582-423d-95b6-cfe2c017ca7a" providerId="ADAL" clId="{6A468684-2423-4BEC-AFB9-52EF9198E77D}" dt="2023-07-21T13:20:09.947" v="12703" actId="164"/>
          <ac:spMkLst>
            <pc:docMk/>
            <pc:sldMk cId="274995188" sldId="308"/>
            <ac:spMk id="438" creationId="{9C2CE59D-773C-DFC2-56AA-47874FD21B91}"/>
          </ac:spMkLst>
        </pc:spChg>
        <pc:spChg chg="add mod">
          <ac:chgData name="Hakima Laribi" userId="801ab3f2-b582-423d-95b6-cfe2c017ca7a" providerId="ADAL" clId="{6A468684-2423-4BEC-AFB9-52EF9198E77D}" dt="2023-07-21T13:20:09.947" v="12703" actId="164"/>
          <ac:spMkLst>
            <pc:docMk/>
            <pc:sldMk cId="274995188" sldId="308"/>
            <ac:spMk id="439" creationId="{2129F44C-738D-EFA3-695C-E3C292998492}"/>
          </ac:spMkLst>
        </pc:spChg>
        <pc:spChg chg="add mod">
          <ac:chgData name="Hakima Laribi" userId="801ab3f2-b582-423d-95b6-cfe2c017ca7a" providerId="ADAL" clId="{6A468684-2423-4BEC-AFB9-52EF9198E77D}" dt="2023-07-21T13:20:09.947" v="12703" actId="164"/>
          <ac:spMkLst>
            <pc:docMk/>
            <pc:sldMk cId="274995188" sldId="308"/>
            <ac:spMk id="440" creationId="{D3974F52-062D-D514-A699-C69A736E3FF3}"/>
          </ac:spMkLst>
        </pc:spChg>
        <pc:spChg chg="add mod">
          <ac:chgData name="Hakima Laribi" userId="801ab3f2-b582-423d-95b6-cfe2c017ca7a" providerId="ADAL" clId="{6A468684-2423-4BEC-AFB9-52EF9198E77D}" dt="2023-07-21T13:20:09.947" v="12703" actId="164"/>
          <ac:spMkLst>
            <pc:docMk/>
            <pc:sldMk cId="274995188" sldId="308"/>
            <ac:spMk id="441" creationId="{09325978-9465-F6FE-FED6-3EC002A90989}"/>
          </ac:spMkLst>
        </pc:spChg>
        <pc:spChg chg="add mod">
          <ac:chgData name="Hakima Laribi" userId="801ab3f2-b582-423d-95b6-cfe2c017ca7a" providerId="ADAL" clId="{6A468684-2423-4BEC-AFB9-52EF9198E77D}" dt="2023-07-21T13:20:09.947" v="12703" actId="164"/>
          <ac:spMkLst>
            <pc:docMk/>
            <pc:sldMk cId="274995188" sldId="308"/>
            <ac:spMk id="442" creationId="{FFBD5ECB-99C7-F5EE-DF0A-40FAD0DDB421}"/>
          </ac:spMkLst>
        </pc:spChg>
        <pc:spChg chg="add mod">
          <ac:chgData name="Hakima Laribi" userId="801ab3f2-b582-423d-95b6-cfe2c017ca7a" providerId="ADAL" clId="{6A468684-2423-4BEC-AFB9-52EF9198E77D}" dt="2023-07-21T13:20:09.947" v="12703" actId="164"/>
          <ac:spMkLst>
            <pc:docMk/>
            <pc:sldMk cId="274995188" sldId="308"/>
            <ac:spMk id="443" creationId="{455DED51-B655-665B-7D0A-D8B6A4515374}"/>
          </ac:spMkLst>
        </pc:spChg>
        <pc:spChg chg="add mod">
          <ac:chgData name="Hakima Laribi" userId="801ab3f2-b582-423d-95b6-cfe2c017ca7a" providerId="ADAL" clId="{6A468684-2423-4BEC-AFB9-52EF9198E77D}" dt="2023-07-25T11:39:31.642" v="19496" actId="20577"/>
          <ac:spMkLst>
            <pc:docMk/>
            <pc:sldMk cId="274995188" sldId="308"/>
            <ac:spMk id="444" creationId="{67EB42E4-4D86-E28C-CC93-7324A7FFE090}"/>
          </ac:spMkLst>
        </pc:spChg>
        <pc:spChg chg="add del mod">
          <ac:chgData name="Hakima Laribi" userId="801ab3f2-b582-423d-95b6-cfe2c017ca7a" providerId="ADAL" clId="{6A468684-2423-4BEC-AFB9-52EF9198E77D}" dt="2023-07-25T11:26:55.952" v="19443" actId="478"/>
          <ac:spMkLst>
            <pc:docMk/>
            <pc:sldMk cId="274995188" sldId="308"/>
            <ac:spMk id="461" creationId="{E1B6A473-7BB1-CF3E-BD85-5254F2E6AB88}"/>
          </ac:spMkLst>
        </pc:spChg>
        <pc:spChg chg="add del mod">
          <ac:chgData name="Hakima Laribi" userId="801ab3f2-b582-423d-95b6-cfe2c017ca7a" providerId="ADAL" clId="{6A468684-2423-4BEC-AFB9-52EF9198E77D}" dt="2023-07-25T11:26:51.972" v="19441" actId="478"/>
          <ac:spMkLst>
            <pc:docMk/>
            <pc:sldMk cId="274995188" sldId="308"/>
            <ac:spMk id="463" creationId="{C6FA8078-7ABC-E085-8555-082E544C902D}"/>
          </ac:spMkLst>
        </pc:spChg>
        <pc:spChg chg="mod">
          <ac:chgData name="Hakima Laribi" userId="801ab3f2-b582-423d-95b6-cfe2c017ca7a" providerId="ADAL" clId="{6A468684-2423-4BEC-AFB9-52EF9198E77D}" dt="2023-07-25T11:25:48.902" v="19435" actId="571"/>
          <ac:spMkLst>
            <pc:docMk/>
            <pc:sldMk cId="274995188" sldId="308"/>
            <ac:spMk id="467" creationId="{01180400-42C0-9C04-47D9-552DF53215E2}"/>
          </ac:spMkLst>
        </pc:spChg>
        <pc:spChg chg="mod">
          <ac:chgData name="Hakima Laribi" userId="801ab3f2-b582-423d-95b6-cfe2c017ca7a" providerId="ADAL" clId="{6A468684-2423-4BEC-AFB9-52EF9198E77D}" dt="2023-07-25T11:25:48.902" v="19435" actId="571"/>
          <ac:spMkLst>
            <pc:docMk/>
            <pc:sldMk cId="274995188" sldId="308"/>
            <ac:spMk id="468" creationId="{D8A197E4-0289-116F-E448-C4E61B8E53F5}"/>
          </ac:spMkLst>
        </pc:spChg>
        <pc:spChg chg="add del mod">
          <ac:chgData name="Hakima Laribi" userId="801ab3f2-b582-423d-95b6-cfe2c017ca7a" providerId="ADAL" clId="{6A468684-2423-4BEC-AFB9-52EF9198E77D}" dt="2023-07-25T11:27:06.904" v="19448" actId="478"/>
          <ac:spMkLst>
            <pc:docMk/>
            <pc:sldMk cId="274995188" sldId="308"/>
            <ac:spMk id="469" creationId="{DF6BB3BE-AF02-9A31-7F8A-E850E6DF629F}"/>
          </ac:spMkLst>
        </pc:spChg>
        <pc:grpChg chg="add mod">
          <ac:chgData name="Hakima Laribi" userId="801ab3f2-b582-423d-95b6-cfe2c017ca7a" providerId="ADAL" clId="{6A468684-2423-4BEC-AFB9-52EF9198E77D}" dt="2023-07-21T14:19:18.032" v="12779" actId="207"/>
          <ac:grpSpMkLst>
            <pc:docMk/>
            <pc:sldMk cId="274995188" sldId="308"/>
            <ac:grpSpMk id="6" creationId="{A10922E2-336D-E389-03D7-B290BFEDEEA2}"/>
          </ac:grpSpMkLst>
        </pc:grpChg>
        <pc:grpChg chg="add mod">
          <ac:chgData name="Hakima Laribi" userId="801ab3f2-b582-423d-95b6-cfe2c017ca7a" providerId="ADAL" clId="{6A468684-2423-4BEC-AFB9-52EF9198E77D}" dt="2023-07-21T14:19:21.928" v="12780" actId="207"/>
          <ac:grpSpMkLst>
            <pc:docMk/>
            <pc:sldMk cId="274995188" sldId="308"/>
            <ac:grpSpMk id="9" creationId="{BECA31FA-A1F0-71C3-BCD1-FC0BA2361E5B}"/>
          </ac:grpSpMkLst>
        </pc:grpChg>
        <pc:grpChg chg="add mod">
          <ac:chgData name="Hakima Laribi" userId="801ab3f2-b582-423d-95b6-cfe2c017ca7a" providerId="ADAL" clId="{6A468684-2423-4BEC-AFB9-52EF9198E77D}" dt="2023-07-21T14:19:36.096" v="12783" actId="207"/>
          <ac:grpSpMkLst>
            <pc:docMk/>
            <pc:sldMk cId="274995188" sldId="308"/>
            <ac:grpSpMk id="12" creationId="{7787FFD9-8346-9DC7-AB27-0D15FB54EE88}"/>
          </ac:grpSpMkLst>
        </pc:grpChg>
        <pc:grpChg chg="add mod">
          <ac:chgData name="Hakima Laribi" userId="801ab3f2-b582-423d-95b6-cfe2c017ca7a" providerId="ADAL" clId="{6A468684-2423-4BEC-AFB9-52EF9198E77D}" dt="2023-07-21T14:19:30.332" v="12781" actId="207"/>
          <ac:grpSpMkLst>
            <pc:docMk/>
            <pc:sldMk cId="274995188" sldId="308"/>
            <ac:grpSpMk id="15" creationId="{BA20CB3D-E7FD-5511-6448-022BD0DF6C8A}"/>
          </ac:grpSpMkLst>
        </pc:grpChg>
        <pc:grpChg chg="add mod">
          <ac:chgData name="Hakima Laribi" userId="801ab3f2-b582-423d-95b6-cfe2c017ca7a" providerId="ADAL" clId="{6A468684-2423-4BEC-AFB9-52EF9198E77D}" dt="2023-07-21T13:23:26.879" v="12752" actId="1076"/>
          <ac:grpSpMkLst>
            <pc:docMk/>
            <pc:sldMk cId="274995188" sldId="308"/>
            <ac:grpSpMk id="25" creationId="{CE22C350-C82C-586D-D229-379C1C3D6AA3}"/>
          </ac:grpSpMkLst>
        </pc:grpChg>
        <pc:grpChg chg="add mod">
          <ac:chgData name="Hakima Laribi" userId="801ab3f2-b582-423d-95b6-cfe2c017ca7a" providerId="ADAL" clId="{6A468684-2423-4BEC-AFB9-52EF9198E77D}" dt="2023-07-21T13:20:09.947" v="12703" actId="164"/>
          <ac:grpSpMkLst>
            <pc:docMk/>
            <pc:sldMk cId="274995188" sldId="308"/>
            <ac:grpSpMk id="32" creationId="{6281E243-22D0-4D40-DF07-13D71A993924}"/>
          </ac:grpSpMkLst>
        </pc:grpChg>
        <pc:grpChg chg="add mod">
          <ac:chgData name="Hakima Laribi" userId="801ab3f2-b582-423d-95b6-cfe2c017ca7a" providerId="ADAL" clId="{6A468684-2423-4BEC-AFB9-52EF9198E77D}" dt="2023-07-21T13:23:26.879" v="12752" actId="1076"/>
          <ac:grpSpMkLst>
            <pc:docMk/>
            <pc:sldMk cId="274995188" sldId="308"/>
            <ac:grpSpMk id="33" creationId="{2D018F5B-9D0E-EFCA-59D4-D3C47B2E638A}"/>
          </ac:grpSpMkLst>
        </pc:grpChg>
        <pc:grpChg chg="add mod">
          <ac:chgData name="Hakima Laribi" userId="801ab3f2-b582-423d-95b6-cfe2c017ca7a" providerId="ADAL" clId="{6A468684-2423-4BEC-AFB9-52EF9198E77D}" dt="2023-07-21T13:23:26.879" v="12752" actId="1076"/>
          <ac:grpSpMkLst>
            <pc:docMk/>
            <pc:sldMk cId="274995188" sldId="308"/>
            <ac:grpSpMk id="40" creationId="{E559227D-5F9A-12CE-2B19-E36F304836CB}"/>
          </ac:grpSpMkLst>
        </pc:grpChg>
        <pc:grpChg chg="add mod">
          <ac:chgData name="Hakima Laribi" userId="801ab3f2-b582-423d-95b6-cfe2c017ca7a" providerId="ADAL" clId="{6A468684-2423-4BEC-AFB9-52EF9198E77D}" dt="2023-07-21T13:23:26.879" v="12752" actId="1076"/>
          <ac:grpSpMkLst>
            <pc:docMk/>
            <pc:sldMk cId="274995188" sldId="308"/>
            <ac:grpSpMk id="47" creationId="{86247B9F-8FC5-992E-9DF3-DC548971A7AF}"/>
          </ac:grpSpMkLst>
        </pc:grpChg>
        <pc:grpChg chg="add del mod">
          <ac:chgData name="Hakima Laribi" userId="801ab3f2-b582-423d-95b6-cfe2c017ca7a" providerId="ADAL" clId="{6A468684-2423-4BEC-AFB9-52EF9198E77D}" dt="2023-07-21T00:38:27.560" v="11635"/>
          <ac:grpSpMkLst>
            <pc:docMk/>
            <pc:sldMk cId="274995188" sldId="308"/>
            <ac:grpSpMk id="88" creationId="{5C19D893-1C7A-4791-68C5-4E02C9C0B63D}"/>
          </ac:grpSpMkLst>
        </pc:grpChg>
        <pc:grpChg chg="add del mod">
          <ac:chgData name="Hakima Laribi" userId="801ab3f2-b582-423d-95b6-cfe2c017ca7a" providerId="ADAL" clId="{6A468684-2423-4BEC-AFB9-52EF9198E77D}" dt="2023-07-21T00:38:27.560" v="11635"/>
          <ac:grpSpMkLst>
            <pc:docMk/>
            <pc:sldMk cId="274995188" sldId="308"/>
            <ac:grpSpMk id="118" creationId="{D645D623-4624-BF2D-D6A9-6E1F54F3CD02}"/>
          </ac:grpSpMkLst>
        </pc:grpChg>
        <pc:grpChg chg="add del mod">
          <ac:chgData name="Hakima Laribi" userId="801ab3f2-b582-423d-95b6-cfe2c017ca7a" providerId="ADAL" clId="{6A468684-2423-4BEC-AFB9-52EF9198E77D}" dt="2023-07-21T00:38:27.560" v="11635"/>
          <ac:grpSpMkLst>
            <pc:docMk/>
            <pc:sldMk cId="274995188" sldId="308"/>
            <ac:grpSpMk id="146" creationId="{5006A138-FBB5-ACDE-DA91-FAFF2FE6196C}"/>
          </ac:grpSpMkLst>
        </pc:grpChg>
        <pc:grpChg chg="add del mod">
          <ac:chgData name="Hakima Laribi" userId="801ab3f2-b582-423d-95b6-cfe2c017ca7a" providerId="ADAL" clId="{6A468684-2423-4BEC-AFB9-52EF9198E77D}" dt="2023-07-21T01:14:37.492" v="11674" actId="165"/>
          <ac:grpSpMkLst>
            <pc:docMk/>
            <pc:sldMk cId="274995188" sldId="308"/>
            <ac:grpSpMk id="208" creationId="{02F3828D-D0E9-0BB6-2D72-5C0D96DEAEBD}"/>
          </ac:grpSpMkLst>
        </pc:grpChg>
        <pc:grpChg chg="add del mod">
          <ac:chgData name="Hakima Laribi" userId="801ab3f2-b582-423d-95b6-cfe2c017ca7a" providerId="ADAL" clId="{6A468684-2423-4BEC-AFB9-52EF9198E77D}" dt="2023-07-21T01:14:46.414" v="11675" actId="478"/>
          <ac:grpSpMkLst>
            <pc:docMk/>
            <pc:sldMk cId="274995188" sldId="308"/>
            <ac:grpSpMk id="233" creationId="{EE29C2F5-622F-FD86-C207-8CB05BBE7A2C}"/>
          </ac:grpSpMkLst>
        </pc:grpChg>
        <pc:grpChg chg="add del mod">
          <ac:chgData name="Hakima Laribi" userId="801ab3f2-b582-423d-95b6-cfe2c017ca7a" providerId="ADAL" clId="{6A468684-2423-4BEC-AFB9-52EF9198E77D}" dt="2023-07-21T01:14:46.414" v="11675" actId="478"/>
          <ac:grpSpMkLst>
            <pc:docMk/>
            <pc:sldMk cId="274995188" sldId="308"/>
            <ac:grpSpMk id="261" creationId="{F675E948-4065-35F1-6494-AF46CF5FB07C}"/>
          </ac:grpSpMkLst>
        </pc:grpChg>
        <pc:grpChg chg="add del mod">
          <ac:chgData name="Hakima Laribi" userId="801ab3f2-b582-423d-95b6-cfe2c017ca7a" providerId="ADAL" clId="{6A468684-2423-4BEC-AFB9-52EF9198E77D}" dt="2023-07-21T01:16:48.756" v="11691" actId="478"/>
          <ac:grpSpMkLst>
            <pc:docMk/>
            <pc:sldMk cId="274995188" sldId="308"/>
            <ac:grpSpMk id="357" creationId="{5B88F0E2-BCE1-98EA-89AC-3C8F1CD634A9}"/>
          </ac:grpSpMkLst>
        </pc:grpChg>
        <pc:grpChg chg="add mod">
          <ac:chgData name="Hakima Laribi" userId="801ab3f2-b582-423d-95b6-cfe2c017ca7a" providerId="ADAL" clId="{6A468684-2423-4BEC-AFB9-52EF9198E77D}" dt="2023-07-25T11:27:15.724" v="19453" actId="1076"/>
          <ac:grpSpMkLst>
            <pc:docMk/>
            <pc:sldMk cId="274995188" sldId="308"/>
            <ac:grpSpMk id="360" creationId="{78BCA56B-3168-8BCF-38CE-BF3C1F99E829}"/>
          </ac:grpSpMkLst>
        </pc:grpChg>
        <pc:grpChg chg="add del mod">
          <ac:chgData name="Hakima Laribi" userId="801ab3f2-b582-423d-95b6-cfe2c017ca7a" providerId="ADAL" clId="{6A468684-2423-4BEC-AFB9-52EF9198E77D}" dt="2023-07-25T11:27:18.394" v="19455" actId="478"/>
          <ac:grpSpMkLst>
            <pc:docMk/>
            <pc:sldMk cId="274995188" sldId="308"/>
            <ac:grpSpMk id="363" creationId="{34976D70-FF29-C3FA-530B-D40DAFB309A5}"/>
          </ac:grpSpMkLst>
        </pc:grpChg>
        <pc:grpChg chg="add del mod">
          <ac:chgData name="Hakima Laribi" userId="801ab3f2-b582-423d-95b6-cfe2c017ca7a" providerId="ADAL" clId="{6A468684-2423-4BEC-AFB9-52EF9198E77D}" dt="2023-07-25T11:27:22.365" v="19457" actId="478"/>
          <ac:grpSpMkLst>
            <pc:docMk/>
            <pc:sldMk cId="274995188" sldId="308"/>
            <ac:grpSpMk id="366" creationId="{8C45AE95-CAB6-D169-C006-EB4B038F9D1D}"/>
          </ac:grpSpMkLst>
        </pc:grpChg>
        <pc:grpChg chg="add del mod">
          <ac:chgData name="Hakima Laribi" userId="801ab3f2-b582-423d-95b6-cfe2c017ca7a" providerId="ADAL" clId="{6A468684-2423-4BEC-AFB9-52EF9198E77D}" dt="2023-07-25T11:27:24.749" v="19459" actId="478"/>
          <ac:grpSpMkLst>
            <pc:docMk/>
            <pc:sldMk cId="274995188" sldId="308"/>
            <ac:grpSpMk id="369" creationId="{8A594751-D62B-3AC1-FC75-75A0247F10B7}"/>
          </ac:grpSpMkLst>
        </pc:grpChg>
        <pc:grpChg chg="add del mod">
          <ac:chgData name="Hakima Laribi" userId="801ab3f2-b582-423d-95b6-cfe2c017ca7a" providerId="ADAL" clId="{6A468684-2423-4BEC-AFB9-52EF9198E77D}" dt="2023-07-21T01:27:02.231" v="11973" actId="165"/>
          <ac:grpSpMkLst>
            <pc:docMk/>
            <pc:sldMk cId="274995188" sldId="308"/>
            <ac:grpSpMk id="399" creationId="{48DBA024-27BE-9596-DD5A-8A47CC922B3A}"/>
          </ac:grpSpMkLst>
        </pc:grpChg>
        <pc:grpChg chg="add del mod">
          <ac:chgData name="Hakima Laribi" userId="801ab3f2-b582-423d-95b6-cfe2c017ca7a" providerId="ADAL" clId="{6A468684-2423-4BEC-AFB9-52EF9198E77D}" dt="2023-07-21T01:27:52.020" v="11979" actId="478"/>
          <ac:grpSpMkLst>
            <pc:docMk/>
            <pc:sldMk cId="274995188" sldId="308"/>
            <ac:grpSpMk id="402" creationId="{A899BC54-021B-7DE4-EF4F-DE6E06D5A079}"/>
          </ac:grpSpMkLst>
        </pc:grpChg>
        <pc:grpChg chg="add del mod">
          <ac:chgData name="Hakima Laribi" userId="801ab3f2-b582-423d-95b6-cfe2c017ca7a" providerId="ADAL" clId="{6A468684-2423-4BEC-AFB9-52EF9198E77D}" dt="2023-07-21T01:28:25.370" v="11988" actId="478"/>
          <ac:grpSpMkLst>
            <pc:docMk/>
            <pc:sldMk cId="274995188" sldId="308"/>
            <ac:grpSpMk id="405" creationId="{605E1042-710A-8253-F011-2C0671D01CDB}"/>
          </ac:grpSpMkLst>
        </pc:grpChg>
        <pc:grpChg chg="add del mod">
          <ac:chgData name="Hakima Laribi" userId="801ab3f2-b582-423d-95b6-cfe2c017ca7a" providerId="ADAL" clId="{6A468684-2423-4BEC-AFB9-52EF9198E77D}" dt="2023-07-21T01:28:03.938" v="11983" actId="478"/>
          <ac:grpSpMkLst>
            <pc:docMk/>
            <pc:sldMk cId="274995188" sldId="308"/>
            <ac:grpSpMk id="408" creationId="{B8129814-9FBC-0D5F-6C35-2CB80B850A7D}"/>
          </ac:grpSpMkLst>
        </pc:grpChg>
        <pc:grpChg chg="add mod">
          <ac:chgData name="Hakima Laribi" userId="801ab3f2-b582-423d-95b6-cfe2c017ca7a" providerId="ADAL" clId="{6A468684-2423-4BEC-AFB9-52EF9198E77D}" dt="2023-07-21T13:13:07.402" v="12610" actId="1036"/>
          <ac:grpSpMkLst>
            <pc:docMk/>
            <pc:sldMk cId="274995188" sldId="308"/>
            <ac:grpSpMk id="417" creationId="{043A4B8C-EE6A-9A84-E78E-270F5DE2549E}"/>
          </ac:grpSpMkLst>
        </pc:grpChg>
        <pc:grpChg chg="add mod">
          <ac:chgData name="Hakima Laribi" userId="801ab3f2-b582-423d-95b6-cfe2c017ca7a" providerId="ADAL" clId="{6A468684-2423-4BEC-AFB9-52EF9198E77D}" dt="2023-07-21T13:13:07.402" v="12610" actId="1036"/>
          <ac:grpSpMkLst>
            <pc:docMk/>
            <pc:sldMk cId="274995188" sldId="308"/>
            <ac:grpSpMk id="424" creationId="{78CCE63C-948C-E616-A5B2-68608CC8EC6D}"/>
          </ac:grpSpMkLst>
        </pc:grpChg>
        <pc:grpChg chg="add mod">
          <ac:chgData name="Hakima Laribi" userId="801ab3f2-b582-423d-95b6-cfe2c017ca7a" providerId="ADAL" clId="{6A468684-2423-4BEC-AFB9-52EF9198E77D}" dt="2023-07-21T13:13:07.402" v="12610" actId="1036"/>
          <ac:grpSpMkLst>
            <pc:docMk/>
            <pc:sldMk cId="274995188" sldId="308"/>
            <ac:grpSpMk id="431" creationId="{A1D7A8F5-D17F-04B5-17FC-D9DCF1717795}"/>
          </ac:grpSpMkLst>
        </pc:grpChg>
        <pc:grpChg chg="add del mod">
          <ac:chgData name="Hakima Laribi" userId="801ab3f2-b582-423d-95b6-cfe2c017ca7a" providerId="ADAL" clId="{6A468684-2423-4BEC-AFB9-52EF9198E77D}" dt="2023-07-25T11:27:10.967" v="19451" actId="478"/>
          <ac:grpSpMkLst>
            <pc:docMk/>
            <pc:sldMk cId="274995188" sldId="308"/>
            <ac:grpSpMk id="466" creationId="{C2ECF539-A1B9-2474-D327-F76E6E3DF98A}"/>
          </ac:grpSpMkLst>
        </pc:grpChg>
        <pc:graphicFrameChg chg="add del mod modGraphic">
          <ac:chgData name="Hakima Laribi" userId="801ab3f2-b582-423d-95b6-cfe2c017ca7a" providerId="ADAL" clId="{6A468684-2423-4BEC-AFB9-52EF9198E77D}" dt="2023-07-21T00:38:17.130" v="11633" actId="478"/>
          <ac:graphicFrameMkLst>
            <pc:docMk/>
            <pc:sldMk cId="274995188" sldId="308"/>
            <ac:graphicFrameMk id="24" creationId="{4C73258F-322B-6A45-1CFC-F393A9B77190}"/>
          </ac:graphicFrameMkLst>
        </pc:graphicFrameChg>
        <pc:graphicFrameChg chg="add del mod modGraphic">
          <ac:chgData name="Hakima Laribi" userId="801ab3f2-b582-423d-95b6-cfe2c017ca7a" providerId="ADAL" clId="{6A468684-2423-4BEC-AFB9-52EF9198E77D}" dt="2023-07-21T00:32:56.182" v="11618" actId="3680"/>
          <ac:graphicFrameMkLst>
            <pc:docMk/>
            <pc:sldMk cId="274995188" sldId="308"/>
            <ac:graphicFrameMk id="41" creationId="{DE2FB32E-193A-DE6E-7D2E-C140ECC71AE0}"/>
          </ac:graphicFrameMkLst>
        </pc:graphicFrameChg>
        <pc:picChg chg="del">
          <ac:chgData name="Hakima Laribi" userId="801ab3f2-b582-423d-95b6-cfe2c017ca7a" providerId="ADAL" clId="{6A468684-2423-4BEC-AFB9-52EF9198E77D}" dt="2023-07-21T00:23:42.816" v="11492" actId="478"/>
          <ac:picMkLst>
            <pc:docMk/>
            <pc:sldMk cId="274995188" sldId="308"/>
            <ac:picMk id="90" creationId="{9E2F3078-F833-FD7A-998E-0442232FDAC3}"/>
          </ac:picMkLst>
        </pc:picChg>
        <pc:picChg chg="add mod">
          <ac:chgData name="Hakima Laribi" userId="801ab3f2-b582-423d-95b6-cfe2c017ca7a" providerId="ADAL" clId="{6A468684-2423-4BEC-AFB9-52EF9198E77D}" dt="2023-07-25T11:31:23.669" v="19472" actId="1076"/>
          <ac:picMkLst>
            <pc:docMk/>
            <pc:sldMk cId="274995188" sldId="308"/>
            <ac:picMk id="446" creationId="{AF042A09-40BC-26F1-31BE-10B5E51A326D}"/>
          </ac:picMkLst>
        </pc:picChg>
        <pc:cxnChg chg="del mod">
          <ac:chgData name="Hakima Laribi" userId="801ab3f2-b582-423d-95b6-cfe2c017ca7a" providerId="ADAL" clId="{6A468684-2423-4BEC-AFB9-52EF9198E77D}" dt="2023-07-21T00:38:17.130" v="11633" actId="478"/>
          <ac:cxnSpMkLst>
            <pc:docMk/>
            <pc:sldMk cId="274995188" sldId="308"/>
            <ac:cxnSpMk id="17" creationId="{697440A1-C579-5C67-1AFC-AABE2797AFC7}"/>
          </ac:cxnSpMkLst>
        </pc:cxnChg>
        <pc:cxnChg chg="del mod">
          <ac:chgData name="Hakima Laribi" userId="801ab3f2-b582-423d-95b6-cfe2c017ca7a" providerId="ADAL" clId="{6A468684-2423-4BEC-AFB9-52EF9198E77D}" dt="2023-07-21T00:38:17.130" v="11633" actId="478"/>
          <ac:cxnSpMkLst>
            <pc:docMk/>
            <pc:sldMk cId="274995188" sldId="308"/>
            <ac:cxnSpMk id="19" creationId="{C9CF189D-B566-1991-733A-A54C1969FBEC}"/>
          </ac:cxnSpMkLst>
        </pc:cxnChg>
        <pc:cxnChg chg="add del mod">
          <ac:chgData name="Hakima Laribi" userId="801ab3f2-b582-423d-95b6-cfe2c017ca7a" providerId="ADAL" clId="{6A468684-2423-4BEC-AFB9-52EF9198E77D}" dt="2023-07-21T00:38:17.130" v="11633" actId="478"/>
          <ac:cxnSpMkLst>
            <pc:docMk/>
            <pc:sldMk cId="274995188" sldId="308"/>
            <ac:cxnSpMk id="21" creationId="{24B5E9C7-2E2E-F344-20C2-BFA8463D6276}"/>
          </ac:cxnSpMkLst>
        </pc:cxnChg>
        <pc:cxnChg chg="add mod">
          <ac:chgData name="Hakima Laribi" userId="801ab3f2-b582-423d-95b6-cfe2c017ca7a" providerId="ADAL" clId="{6A468684-2423-4BEC-AFB9-52EF9198E77D}" dt="2023-07-21T13:23:26.879" v="12752" actId="1076"/>
          <ac:cxnSpMkLst>
            <pc:docMk/>
            <pc:sldMk cId="274995188" sldId="308"/>
            <ac:cxnSpMk id="23" creationId="{B48E4903-2929-F196-766D-1BB4CF64BA79}"/>
          </ac:cxnSpMkLst>
        </pc:cxnChg>
        <pc:cxnChg chg="del mod">
          <ac:chgData name="Hakima Laribi" userId="801ab3f2-b582-423d-95b6-cfe2c017ca7a" providerId="ADAL" clId="{6A468684-2423-4BEC-AFB9-52EF9198E77D}" dt="2023-07-21T00:38:17.130" v="11633" actId="478"/>
          <ac:cxnSpMkLst>
            <pc:docMk/>
            <pc:sldMk cId="274995188" sldId="308"/>
            <ac:cxnSpMk id="23" creationId="{F7775246-5B3A-C874-97DC-59D8C96B803F}"/>
          </ac:cxnSpMkLst>
        </pc:cxnChg>
        <pc:cxnChg chg="add mod">
          <ac:chgData name="Hakima Laribi" userId="801ab3f2-b582-423d-95b6-cfe2c017ca7a" providerId="ADAL" clId="{6A468684-2423-4BEC-AFB9-52EF9198E77D}" dt="2023-07-21T13:23:26.879" v="12752" actId="1076"/>
          <ac:cxnSpMkLst>
            <pc:docMk/>
            <pc:sldMk cId="274995188" sldId="308"/>
            <ac:cxnSpMk id="24" creationId="{D35822CB-8404-3BB3-3FB3-E072E2523145}"/>
          </ac:cxnSpMkLst>
        </pc:cxnChg>
        <pc:cxnChg chg="del mod">
          <ac:chgData name="Hakima Laribi" userId="801ab3f2-b582-423d-95b6-cfe2c017ca7a" providerId="ADAL" clId="{6A468684-2423-4BEC-AFB9-52EF9198E77D}" dt="2023-07-21T00:38:17.130" v="11633" actId="478"/>
          <ac:cxnSpMkLst>
            <pc:docMk/>
            <pc:sldMk cId="274995188" sldId="308"/>
            <ac:cxnSpMk id="25" creationId="{129AC048-C31C-8C4A-3CBD-ED4CB33B76EA}"/>
          </ac:cxnSpMkLst>
        </pc:cxnChg>
        <pc:cxnChg chg="del mod">
          <ac:chgData name="Hakima Laribi" userId="801ab3f2-b582-423d-95b6-cfe2c017ca7a" providerId="ADAL" clId="{6A468684-2423-4BEC-AFB9-52EF9198E77D}" dt="2023-07-21T00:38:17.130" v="11633" actId="478"/>
          <ac:cxnSpMkLst>
            <pc:docMk/>
            <pc:sldMk cId="274995188" sldId="308"/>
            <ac:cxnSpMk id="28" creationId="{D6D736BF-4A61-DCA3-476A-FAAC34ABDEE4}"/>
          </ac:cxnSpMkLst>
        </pc:cxnChg>
        <pc:cxnChg chg="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37" creationId="{E0BCAD74-62D1-4C71-7AD0-43F891F5ABF9}"/>
          </ac:cxnSpMkLst>
        </pc:cxnChg>
        <pc:cxnChg chg="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38" creationId="{7DE5E38E-0BC7-2B40-5802-0E3D64271BC4}"/>
          </ac:cxnSpMkLst>
        </pc:cxnChg>
        <pc:cxnChg chg="add 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39" creationId="{2624BD4A-0EB9-FEDA-8C8D-5C8AA4F7ED19}"/>
          </ac:cxnSpMkLst>
        </pc:cxnChg>
        <pc:cxnChg chg="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40" creationId="{7D8FE033-472C-2FCA-AA61-B5C41ACAC159}"/>
          </ac:cxnSpMkLst>
        </pc:cxnChg>
        <pc:cxnChg chg="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42" creationId="{3751D996-6B38-E216-C1DC-12F66B7F5941}"/>
          </ac:cxnSpMkLst>
        </pc:cxnChg>
        <pc:cxnChg chg="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49" creationId="{C8CE8494-0777-461D-3541-717C08FCEA95}"/>
          </ac:cxnSpMkLst>
        </pc:cxnChg>
        <pc:cxnChg chg="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50" creationId="{AFEF477F-9BF8-C9D6-E1AF-B97F948A5335}"/>
          </ac:cxnSpMkLst>
        </pc:cxnChg>
        <pc:cxnChg chg="add 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51" creationId="{99A2EC16-0898-0BB7-92AD-83955A4E0430}"/>
          </ac:cxnSpMkLst>
        </pc:cxnChg>
        <pc:cxnChg chg="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53" creationId="{18D2EA10-9AFD-1359-A222-9A4D7D7B0EB4}"/>
          </ac:cxnSpMkLst>
        </pc:cxnChg>
        <pc:cxnChg chg="add mod">
          <ac:chgData name="Hakima Laribi" userId="801ab3f2-b582-423d-95b6-cfe2c017ca7a" providerId="ADAL" clId="{6A468684-2423-4BEC-AFB9-52EF9198E77D}" dt="2023-07-25T11:25:36.743" v="19434" actId="571"/>
          <ac:cxnSpMkLst>
            <pc:docMk/>
            <pc:sldMk cId="274995188" sldId="308"/>
            <ac:cxnSpMk id="55" creationId="{29EAC242-C7A9-F518-89AB-D2515AEA36C9}"/>
          </ac:cxnSpMkLst>
        </pc:cxnChg>
        <pc:cxnChg chg="del">
          <ac:chgData name="Hakima Laribi" userId="801ab3f2-b582-423d-95b6-cfe2c017ca7a" providerId="ADAL" clId="{6A468684-2423-4BEC-AFB9-52EF9198E77D}" dt="2023-07-21T00:23:42.816" v="11492" actId="478"/>
          <ac:cxnSpMkLst>
            <pc:docMk/>
            <pc:sldMk cId="274995188" sldId="308"/>
            <ac:cxnSpMk id="92" creationId="{73EB9D29-4699-03D1-B803-FE5ADEA46E3C}"/>
          </ac:cxnSpMkLst>
        </pc:cxnChg>
        <pc:cxnChg chg="del">
          <ac:chgData name="Hakima Laribi" userId="801ab3f2-b582-423d-95b6-cfe2c017ca7a" providerId="ADAL" clId="{6A468684-2423-4BEC-AFB9-52EF9198E77D}" dt="2023-07-21T00:23:42.816" v="11492" actId="478"/>
          <ac:cxnSpMkLst>
            <pc:docMk/>
            <pc:sldMk cId="274995188" sldId="308"/>
            <ac:cxnSpMk id="97" creationId="{7783327E-0DD7-8569-6C9A-E81700907C86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1" creationId="{9CDB359D-0335-FD5A-B994-41A7E476090C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2" creationId="{A99AA524-A527-5322-A755-10EC35F2C51A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3" creationId="{4894C445-481F-1DD2-F402-38103C07DFC1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4" creationId="{30F6A0C2-D04F-6628-D2B6-C481E8ADD127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5" creationId="{CD3B471A-CEB2-CD71-E384-CEA6D8252FFC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6" creationId="{46599D8E-D8B2-2F8F-D981-09792480C806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7" creationId="{2678E043-35A7-C0B9-65D0-C012509886BB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8" creationId="{E749914E-09ED-3B29-9C55-5A21D7DC739C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9" creationId="{0283CBA1-8915-CD3E-0673-24AF36335B3E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13" creationId="{94DA3819-FF54-E27F-B08F-0A10E84DF411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14" creationId="{AEDC00E4-03EA-7BA4-6E98-8971D95A64DA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15" creationId="{E1D1B4CC-89FB-9C49-7011-C8E473BC105A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26" creationId="{88639DC0-7AE6-BD18-89CB-9D85FD818B39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27" creationId="{8A849F19-8DCC-1F34-9985-B61CC3C660FE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28" creationId="{E3479EE8-FAFC-E98D-07A5-E4F54F5F4FAF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29" creationId="{361CD2E3-B637-4F6B-7969-2202205FCF5E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30" creationId="{D545FA8E-C395-CF3B-D2F2-9978B903C07B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31" creationId="{D021A634-51D6-43CD-BC04-AB6E0C82FF15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32" creationId="{211E8790-AD5C-AAD5-E225-60FBC90A57C0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33" creationId="{1DD81530-62E7-C427-F84E-7802F72186CB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34" creationId="{8B00C7A5-11AD-51A2-B119-2DA19030AD9B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38" creationId="{DD69370E-5060-7C9E-8BAF-C9508664115B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39" creationId="{9E254E36-4AEE-EED8-17E9-338FD4C7F8E1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40" creationId="{AFF6E066-607A-CB83-C963-AC3E86570428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41" creationId="{3AA1E34B-C36F-49A5-695A-CD6AFAE81313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42" creationId="{61C1D44D-B52D-18AC-8804-D83E362FD5B1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43" creationId="{76B19399-2406-DE05-5C4C-BB8A8E835F5C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54" creationId="{31388833-59D1-CCAD-254A-352FDC6F4147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55" creationId="{22F5D87E-499B-E102-9074-14C7CCB881B7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56" creationId="{2E78AF6B-8CCB-C151-EFFB-8F85B6BEE04D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57" creationId="{82F15DCD-6C1F-65CF-E26F-EF2ED1FFABE4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58" creationId="{08A4F900-9361-41D4-607C-791AC655F663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59" creationId="{05E882B8-94BA-6958-B39D-6247BE6F52AA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60" creationId="{CAFFFD31-DA79-1CB6-F5AC-D52D3C49F203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61" creationId="{4D64A40D-6BA9-2328-11C4-34BCA9484228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62" creationId="{30AB3BE2-F15D-297C-C587-6942642267B4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66" creationId="{F7471C9C-FA06-6FCD-2241-7046A1466E34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67" creationId="{EB2DC433-49C9-46B3-BAC6-10640695C4F2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68" creationId="{E2E82802-8F22-DF7C-03A2-E2E3306D5D59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69" creationId="{82B330A5-FC34-D9BC-4931-F0541FD42F88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70" creationId="{9A9CDB26-4CF1-7F4F-0BD9-628D932944A6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71" creationId="{FB93838C-1490-A3FA-400E-3EF77C5FEAA9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72" creationId="{CD8327F9-C369-144D-1706-5B464826EF98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73" creationId="{22D839AF-AC70-0BE8-E792-C1446B21ADA5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74" creationId="{9E6604BB-A74B-F80F-2ABF-B2C11920945E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84" creationId="{6C721957-B55E-4414-027C-9E62EA9218C9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85" creationId="{2D133884-A2DB-4077-C017-544B28BF2A81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86" creationId="{0BE794D8-7140-34FA-FFB7-9007E2EF19BD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87" creationId="{F7E8AB57-FF35-1621-063F-47E91E7C3E82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88" creationId="{0AF0F754-9F26-04B0-D874-C196437BDD0A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89" creationId="{A96DA36C-6057-CD85-7744-300F9A536D7E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90" creationId="{B37A135B-5F27-10B8-C167-C7A57863ED28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91" creationId="{792DFA95-3D10-B91C-5937-0CB1D847E58C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92" creationId="{512F2592-53CD-C38B-4327-0E8ACD205D67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96" creationId="{4EDD400E-D691-2498-9250-0B0949340D4D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97" creationId="{1B018FC8-85A5-4426-40A0-C0B3D571FFFF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98" creationId="{BDBB2F08-E56C-7133-5FE7-43EE85018BD5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99" creationId="{AB1792AF-DBCC-A564-3063-24DEA6055A00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200" creationId="{9FCC493F-212B-2CCC-8426-0AF9E4A7D954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201" creationId="{F68F72E6-7D53-6378-907A-591905A7D265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202" creationId="{C1708661-816C-3015-1D64-6548ECD28D79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203" creationId="{C7A7653F-3431-20C3-7960-E4D56071C94D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204" creationId="{220736E9-1A90-4330-045A-AA3CDDFC7CFE}"/>
          </ac:cxnSpMkLst>
        </pc:cxnChg>
        <pc:cxnChg chg="del mod topLvl">
          <ac:chgData name="Hakima Laribi" userId="801ab3f2-b582-423d-95b6-cfe2c017ca7a" providerId="ADAL" clId="{6A468684-2423-4BEC-AFB9-52EF9198E77D}" dt="2023-07-21T01:15:09.060" v="11679" actId="478"/>
          <ac:cxnSpMkLst>
            <pc:docMk/>
            <pc:sldMk cId="274995188" sldId="308"/>
            <ac:cxnSpMk id="216" creationId="{5F6CBB4C-FDBB-77B1-4B51-07F870D85AB0}"/>
          </ac:cxnSpMkLst>
        </pc:cxnChg>
        <pc:cxnChg chg="mod topLvl">
          <ac:chgData name="Hakima Laribi" userId="801ab3f2-b582-423d-95b6-cfe2c017ca7a" providerId="ADAL" clId="{6A468684-2423-4BEC-AFB9-52EF9198E77D}" dt="2023-07-25T11:27:02.419" v="19446" actId="478"/>
          <ac:cxnSpMkLst>
            <pc:docMk/>
            <pc:sldMk cId="274995188" sldId="308"/>
            <ac:cxnSpMk id="217" creationId="{001C7F34-9991-22BB-DD6D-87D87191A7E8}"/>
          </ac:cxnSpMkLst>
        </pc:cxnChg>
        <pc:cxnChg chg="mod topLvl">
          <ac:chgData name="Hakima Laribi" userId="801ab3f2-b582-423d-95b6-cfe2c017ca7a" providerId="ADAL" clId="{6A468684-2423-4BEC-AFB9-52EF9198E77D}" dt="2023-07-25T11:27:02.419" v="19446" actId="478"/>
          <ac:cxnSpMkLst>
            <pc:docMk/>
            <pc:sldMk cId="274995188" sldId="308"/>
            <ac:cxnSpMk id="218" creationId="{255B8F23-0496-EB9A-5457-58386E7F8368}"/>
          </ac:cxnSpMkLst>
        </pc:cxnChg>
        <pc:cxnChg chg="mod topLvl">
          <ac:chgData name="Hakima Laribi" userId="801ab3f2-b582-423d-95b6-cfe2c017ca7a" providerId="ADAL" clId="{6A468684-2423-4BEC-AFB9-52EF9198E77D}" dt="2023-07-25T11:27:02.419" v="19446" actId="478"/>
          <ac:cxnSpMkLst>
            <pc:docMk/>
            <pc:sldMk cId="274995188" sldId="308"/>
            <ac:cxnSpMk id="219" creationId="{ACCC4194-13C5-7E0D-D2E0-6D1A23BF40E0}"/>
          </ac:cxnSpMkLst>
        </pc:cxnChg>
        <pc:cxnChg chg="del mod topLvl">
          <ac:chgData name="Hakima Laribi" userId="801ab3f2-b582-423d-95b6-cfe2c017ca7a" providerId="ADAL" clId="{6A468684-2423-4BEC-AFB9-52EF9198E77D}" dt="2023-07-21T01:14:55.603" v="11677" actId="478"/>
          <ac:cxnSpMkLst>
            <pc:docMk/>
            <pc:sldMk cId="274995188" sldId="308"/>
            <ac:cxnSpMk id="220" creationId="{C5874AA5-9E68-529C-4799-257D230B2B7C}"/>
          </ac:cxnSpMkLst>
        </pc:cxnChg>
        <pc:cxnChg chg="del mod topLvl">
          <ac:chgData name="Hakima Laribi" userId="801ab3f2-b582-423d-95b6-cfe2c017ca7a" providerId="ADAL" clId="{6A468684-2423-4BEC-AFB9-52EF9198E77D}" dt="2023-07-21T01:14:58.544" v="11678" actId="478"/>
          <ac:cxnSpMkLst>
            <pc:docMk/>
            <pc:sldMk cId="274995188" sldId="308"/>
            <ac:cxnSpMk id="221" creationId="{62830806-F11F-B3A8-7E95-27DF876F1D50}"/>
          </ac:cxnSpMkLst>
        </pc:cxnChg>
        <pc:cxnChg chg="mod topLvl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222" creationId="{6BB6E3B6-05B8-EF08-4AB6-92797D254918}"/>
          </ac:cxnSpMkLst>
        </pc:cxnChg>
        <pc:cxnChg chg="mod topLvl">
          <ac:chgData name="Hakima Laribi" userId="801ab3f2-b582-423d-95b6-cfe2c017ca7a" providerId="ADAL" clId="{6A468684-2423-4BEC-AFB9-52EF9198E77D}" dt="2023-07-25T11:27:02.419" v="19446" actId="478"/>
          <ac:cxnSpMkLst>
            <pc:docMk/>
            <pc:sldMk cId="274995188" sldId="308"/>
            <ac:cxnSpMk id="223" creationId="{F724FEBA-8B6C-E410-CC28-9A21AF83327F}"/>
          </ac:cxnSpMkLst>
        </pc:cxnChg>
        <pc:cxnChg chg="mod topLvl">
          <ac:chgData name="Hakima Laribi" userId="801ab3f2-b582-423d-95b6-cfe2c017ca7a" providerId="ADAL" clId="{6A468684-2423-4BEC-AFB9-52EF9198E77D}" dt="2023-07-25T11:27:02.419" v="19446" actId="478"/>
          <ac:cxnSpMkLst>
            <pc:docMk/>
            <pc:sldMk cId="274995188" sldId="308"/>
            <ac:cxnSpMk id="224" creationId="{631DB07A-4B13-560E-56E0-4CBCF7156AD9}"/>
          </ac:cxnSpMkLst>
        </pc:cxnChg>
        <pc:cxnChg chg="del mod topLvl">
          <ac:chgData name="Hakima Laribi" userId="801ab3f2-b582-423d-95b6-cfe2c017ca7a" providerId="ADAL" clId="{6A468684-2423-4BEC-AFB9-52EF9198E77D}" dt="2023-07-21T01:14:53.712" v="11676" actId="478"/>
          <ac:cxnSpMkLst>
            <pc:docMk/>
            <pc:sldMk cId="274995188" sldId="308"/>
            <ac:cxnSpMk id="228" creationId="{CADF6E1E-4983-0BF0-1AE9-617E83B059AD}"/>
          </ac:cxnSpMkLst>
        </pc:cxnChg>
        <pc:cxnChg chg="del mod topLvl">
          <ac:chgData name="Hakima Laribi" userId="801ab3f2-b582-423d-95b6-cfe2c017ca7a" providerId="ADAL" clId="{6A468684-2423-4BEC-AFB9-52EF9198E77D}" dt="2023-07-21T01:15:09.060" v="11679" actId="478"/>
          <ac:cxnSpMkLst>
            <pc:docMk/>
            <pc:sldMk cId="274995188" sldId="308"/>
            <ac:cxnSpMk id="229" creationId="{A0C176B4-1A36-2560-6AEF-335733F6A02F}"/>
          </ac:cxnSpMkLst>
        </pc:cxnChg>
        <pc:cxnChg chg="del mod topLvl">
          <ac:chgData name="Hakima Laribi" userId="801ab3f2-b582-423d-95b6-cfe2c017ca7a" providerId="ADAL" clId="{6A468684-2423-4BEC-AFB9-52EF9198E77D}" dt="2023-07-21T01:14:53.712" v="11676" actId="478"/>
          <ac:cxnSpMkLst>
            <pc:docMk/>
            <pc:sldMk cId="274995188" sldId="308"/>
            <ac:cxnSpMk id="230" creationId="{35D4E55F-F5F6-A10A-5F7D-E80AD3242EA1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1" creationId="{11CC36ED-25BC-1C0A-D578-9B82802E1DA1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2" creationId="{DD245316-87F7-BE95-A9DB-1713A02D35E7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3" creationId="{9D2E41A4-9883-7A6E-A030-046E9234DF4A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4" creationId="{4709F564-9E98-A05C-FC93-2C6DA0A18218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5" creationId="{21792B37-CBBC-B6FD-8289-06C590F45DEE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6" creationId="{FCD04A36-6545-8C68-DFCD-7E2F6A27435A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7" creationId="{DA7BF0C8-3DE7-864E-E87C-FBFF3A2B6071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8" creationId="{7A1C3C0C-4255-A327-E02D-A249A62C2FE0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9" creationId="{7A9B284C-277A-F10A-4542-56FF67A82D28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53" creationId="{D19D8D94-169E-4E22-0955-8F34AF190D29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54" creationId="{6938D535-7963-9536-3280-BE44E67283BC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55" creationId="{3A4FADFD-372B-80B0-2B81-18878FB83E88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56" creationId="{6467C58B-A2CB-14C1-1AEC-3DC88937FE8A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57" creationId="{0F57C21A-8D0A-601C-69E3-EE93FD4A90CE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58" creationId="{DA59DAEA-F2A5-980A-D67F-877D18366CA3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69" creationId="{C8400863-716D-FA1B-94C2-38E069BC24EF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0" creationId="{97D1F915-A171-7A1C-5C6D-09E8F7A4174E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1" creationId="{D5E97B5A-E04F-E0F9-4080-E35F6BB4CF96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2" creationId="{811C3AAE-6DE9-84BD-1CB6-2C11C2BCAD6A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3" creationId="{EFBBCE3D-ABF7-306E-D976-71FF1DC1622A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4" creationId="{90F83622-8DF0-D788-FD45-7997F9A0603D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5" creationId="{D4EBDDD8-41E5-4BD2-B164-586A019C7F84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6" creationId="{5749106D-E62A-C5C7-52FB-C7D13D3A037E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7" creationId="{EB371F89-F1BC-A007-9B0F-3B14CEFA6392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1" creationId="{915E34AB-F95E-AB69-AB5A-22F61BE46100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2" creationId="{D1CE53AD-ED86-8874-23D9-B4F2C11103D2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3" creationId="{59E76D19-7F2F-5F6C-422C-8A0388FB9503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4" creationId="{727D9F25-05FF-36A7-B598-04D3F1907566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5" creationId="{F38463AD-358D-1D12-B834-581DC0D4BD06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6" creationId="{5F0A74FF-3902-2AB6-6025-09D90DD02BB3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7" creationId="{986AFB4B-F842-67BC-0307-DFCFA843A32D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8" creationId="{466D1DD5-2D29-6AC2-34E1-85D0CB619A3E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9" creationId="{216F0BE7-CAB7-8AED-CCD7-E49484012D74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99" creationId="{BB79D884-757D-2443-A2E8-61F82B2D660B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0" creationId="{2CCDBE7C-B8B4-C76F-B176-67FF19226362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1" creationId="{43817B52-DFC6-D002-33D4-62125A9A5008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2" creationId="{79063076-44E9-7F25-A284-F3A13A578069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3" creationId="{5AFD1071-6A0B-66A2-2A8E-3B79EFD8B686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4" creationId="{02FA7C60-E3C5-FCCF-43EF-D8A4E5A42A0F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5" creationId="{6E4F0FBE-6A12-F703-B439-3E4343D5C76B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6" creationId="{8AC27E26-50D7-A1FD-A208-BE80C20A9039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7" creationId="{9ABB13C2-2604-2429-C749-4A7C1F200D8B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1" creationId="{6843256E-4CDE-9134-05E1-101FFC7D9ABD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2" creationId="{DC091559-11DA-A457-620A-0EE391D6EE0C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3" creationId="{7050A4FD-10B4-2A69-E82F-5AF75FF4B8F4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4" creationId="{21E2FF7E-8657-137E-5F63-C5BC1693C262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5" creationId="{5D74A1C5-1800-CDBF-F932-7A033CE2C671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6" creationId="{F0461818-DF2D-B7EA-42AA-95AE5AF49ED0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7" creationId="{5202BBA0-43C6-A9B8-1D44-2E47383B6F72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8" creationId="{21C9206C-3E42-C135-6A6F-276EEBD851A3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9" creationId="{8A8881AC-6B32-CFCD-EB3A-3BD89D4F394C}"/>
          </ac:cxnSpMkLst>
        </pc:cxnChg>
        <pc:cxnChg chg="add mod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374" creationId="{BCE6B0C5-DF9D-BA3A-9617-A6BC9AA797DF}"/>
          </ac:cxnSpMkLst>
        </pc:cxnChg>
        <pc:cxnChg chg="add mod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377" creationId="{8668A67D-6983-82DA-0776-A280771537A7}"/>
          </ac:cxnSpMkLst>
        </pc:cxnChg>
        <pc:cxnChg chg="add mod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379" creationId="{BA79A1AA-B930-8979-E51E-ED6FCD6DAC93}"/>
          </ac:cxnSpMkLst>
        </pc:cxnChg>
        <pc:cxnChg chg="add mod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383" creationId="{EF597C5B-DB3B-A6CA-43AB-FBFA7402AB2E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392" creationId="{5241B1D3-CD48-66C5-F278-1FD020BB5B17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393" creationId="{CB45264E-6608-8216-604A-A4FEDE488F56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394" creationId="{D541607D-A135-BE74-4354-E21CDEF4545C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395" creationId="{3B7238FC-6BBB-D202-5B4A-AD8CFAB19770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396" creationId="{7AD6FBAE-8FED-D8F4-E73C-EF16B33EC84A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397" creationId="{FF019611-9913-AEB1-7D83-E09A49EC0B8B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411" creationId="{6B6F6EEF-DFA4-86F8-F64E-5E51C214C4DF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413" creationId="{518CC7E1-8380-0961-903D-8B9034D22277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414" creationId="{9CBE669D-F94E-316A-98AE-1C5231655C0A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415" creationId="{257D383A-8337-3C5E-1AE6-FB2F1C107C0C}"/>
          </ac:cxnSpMkLst>
        </pc:cxnChg>
        <pc:cxnChg chg="add mod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452" creationId="{9192349A-40D6-3C20-998B-FE4CE323E6A4}"/>
          </ac:cxnSpMkLst>
        </pc:cxnChg>
        <pc:cxnChg chg="add mod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453" creationId="{A35767D8-40B7-026A-8BFF-5E6EFAF7C534}"/>
          </ac:cxnSpMkLst>
        </pc:cxnChg>
        <pc:cxnChg chg="add mod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455" creationId="{EE336AE4-EF76-6BB9-C11D-C9FD6ED48BE8}"/>
          </ac:cxnSpMkLst>
        </pc:cxnChg>
        <pc:cxnChg chg="add del mod">
          <ac:chgData name="Hakima Laribi" userId="801ab3f2-b582-423d-95b6-cfe2c017ca7a" providerId="ADAL" clId="{6A468684-2423-4BEC-AFB9-52EF9198E77D}" dt="2023-07-21T02:00:30.650" v="12404" actId="478"/>
          <ac:cxnSpMkLst>
            <pc:docMk/>
            <pc:sldMk cId="274995188" sldId="308"/>
            <ac:cxnSpMk id="458" creationId="{E7E798F1-91A4-5ACB-9BFD-8FF53C01B2C0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459" creationId="{437C7576-5BE2-482D-7976-3B245C52CF95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460" creationId="{EA63C013-79E0-5F18-DE63-9DA15B8D65D6}"/>
          </ac:cxnSpMkLst>
        </pc:cxnChg>
        <pc:cxnChg chg="add mod">
          <ac:chgData name="Hakima Laribi" userId="801ab3f2-b582-423d-95b6-cfe2c017ca7a" providerId="ADAL" clId="{6A468684-2423-4BEC-AFB9-52EF9198E77D}" dt="2023-07-25T11:38:53.152" v="19488" actId="1076"/>
          <ac:cxnSpMkLst>
            <pc:docMk/>
            <pc:sldMk cId="274995188" sldId="308"/>
            <ac:cxnSpMk id="462" creationId="{FE8A3559-B12C-6BF2-873A-008B438CF3CB}"/>
          </ac:cxnSpMkLst>
        </pc:cxnChg>
        <pc:cxnChg chg="add del mod">
          <ac:chgData name="Hakima Laribi" userId="801ab3f2-b582-423d-95b6-cfe2c017ca7a" providerId="ADAL" clId="{6A468684-2423-4BEC-AFB9-52EF9198E77D}" dt="2023-07-25T11:26:57.711" v="19444" actId="478"/>
          <ac:cxnSpMkLst>
            <pc:docMk/>
            <pc:sldMk cId="274995188" sldId="308"/>
            <ac:cxnSpMk id="464" creationId="{637A5BCA-229A-4947-F822-D87970821764}"/>
          </ac:cxnSpMkLst>
        </pc:cxnChg>
        <pc:cxnChg chg="add del mod">
          <ac:chgData name="Hakima Laribi" userId="801ab3f2-b582-423d-95b6-cfe2c017ca7a" providerId="ADAL" clId="{6A468684-2423-4BEC-AFB9-52EF9198E77D}" dt="2023-07-25T11:26:53.937" v="19442" actId="478"/>
          <ac:cxnSpMkLst>
            <pc:docMk/>
            <pc:sldMk cId="274995188" sldId="308"/>
            <ac:cxnSpMk id="465" creationId="{58CA6F5F-9AE8-F978-3B1B-ABB5514B6504}"/>
          </ac:cxnSpMkLst>
        </pc:cxnChg>
        <pc:cxnChg chg="add del mod">
          <ac:chgData name="Hakima Laribi" userId="801ab3f2-b582-423d-95b6-cfe2c017ca7a" providerId="ADAL" clId="{6A468684-2423-4BEC-AFB9-52EF9198E77D}" dt="2023-07-25T11:27:08.898" v="19450" actId="478"/>
          <ac:cxnSpMkLst>
            <pc:docMk/>
            <pc:sldMk cId="274995188" sldId="308"/>
            <ac:cxnSpMk id="470" creationId="{80656DDB-9FCB-E92C-F50A-FDBCAB94AF04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5:14:31.543" v="19722"/>
        <pc:sldMkLst>
          <pc:docMk/>
          <pc:sldMk cId="128196309" sldId="309"/>
        </pc:sldMkLst>
        <pc:spChg chg="mod">
          <ac:chgData name="Hakima Laribi" userId="801ab3f2-b582-423d-95b6-cfe2c017ca7a" providerId="ADAL" clId="{6A468684-2423-4BEC-AFB9-52EF9198E77D}" dt="2023-07-21T01:56:43.627" v="12227" actId="20577"/>
          <ac:spMkLst>
            <pc:docMk/>
            <pc:sldMk cId="128196309" sldId="309"/>
            <ac:spMk id="5" creationId="{F6C2B368-7236-C767-CA1D-0E56F5522516}"/>
          </ac:spMkLst>
        </pc:spChg>
        <pc:spChg chg="add 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6" creationId="{75447A1B-1458-6B28-79BB-A3BB487AA021}"/>
          </ac:spMkLst>
        </pc:spChg>
        <pc:spChg chg="del mod topLvl">
          <ac:chgData name="Hakima Laribi" userId="801ab3f2-b582-423d-95b6-cfe2c017ca7a" providerId="ADAL" clId="{6A468684-2423-4BEC-AFB9-52EF9198E77D}" dt="2023-07-21T01:53:59.517" v="12176" actId="478"/>
          <ac:spMkLst>
            <pc:docMk/>
            <pc:sldMk cId="128196309" sldId="309"/>
            <ac:spMk id="8" creationId="{FF293F4C-96C5-3C99-1871-8BB32493E465}"/>
          </ac:spMkLst>
        </pc:spChg>
        <pc:spChg chg="del mod topLvl">
          <ac:chgData name="Hakima Laribi" userId="801ab3f2-b582-423d-95b6-cfe2c017ca7a" providerId="ADAL" clId="{6A468684-2423-4BEC-AFB9-52EF9198E77D}" dt="2023-07-21T01:53:58.338" v="12175" actId="478"/>
          <ac:spMkLst>
            <pc:docMk/>
            <pc:sldMk cId="128196309" sldId="309"/>
            <ac:spMk id="9" creationId="{7BA44046-6B90-B20E-723B-4A462BE18CAF}"/>
          </ac:spMkLst>
        </pc:spChg>
        <pc:spChg chg="mod topLvl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10" creationId="{D6E6CD10-55A4-CFA9-5F04-467AD86E50E2}"/>
          </ac:spMkLst>
        </pc:spChg>
        <pc:spChg chg="mod topLvl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11" creationId="{AC0EC55E-C26B-0CCE-D828-479F5825500E}"/>
          </ac:spMkLst>
        </pc:spChg>
        <pc:spChg chg="mod topLvl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12" creationId="{E4B36297-1FB7-542C-75BD-3245B655A1AB}"/>
          </ac:spMkLst>
        </pc:spChg>
        <pc:spChg chg="mod topLvl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13" creationId="{9EEC0B59-6A07-C613-759A-3D111EFB1A5C}"/>
          </ac:spMkLst>
        </pc:spChg>
        <pc:spChg chg="add del mod">
          <ac:chgData name="Hakima Laribi" userId="801ab3f2-b582-423d-95b6-cfe2c017ca7a" providerId="ADAL" clId="{6A468684-2423-4BEC-AFB9-52EF9198E77D}" dt="2023-07-21T01:53:56.704" v="12174" actId="478"/>
          <ac:spMkLst>
            <pc:docMk/>
            <pc:sldMk cId="128196309" sldId="309"/>
            <ac:spMk id="14" creationId="{55ADFF92-FB5F-20CB-8FDE-CDD63892DEBF}"/>
          </ac:spMkLst>
        </pc:spChg>
        <pc:spChg chg="add del mod">
          <ac:chgData name="Hakima Laribi" userId="801ab3f2-b582-423d-95b6-cfe2c017ca7a" providerId="ADAL" clId="{6A468684-2423-4BEC-AFB9-52EF9198E77D}" dt="2023-07-21T01:53:56.704" v="12174" actId="478"/>
          <ac:spMkLst>
            <pc:docMk/>
            <pc:sldMk cId="128196309" sldId="309"/>
            <ac:spMk id="15" creationId="{B416A5F7-36CE-709A-B342-4E10D43DA8B1}"/>
          </ac:spMkLst>
        </pc:spChg>
        <pc:spChg chg="add mod">
          <ac:chgData name="Hakima Laribi" userId="801ab3f2-b582-423d-95b6-cfe2c017ca7a" providerId="ADAL" clId="{6A468684-2423-4BEC-AFB9-52EF9198E77D}" dt="2023-07-21T02:06:22.509" v="12561" actId="1076"/>
          <ac:spMkLst>
            <pc:docMk/>
            <pc:sldMk cId="128196309" sldId="309"/>
            <ac:spMk id="18" creationId="{E4003C1A-E484-7233-26AC-4E22D3BE1C1B}"/>
          </ac:spMkLst>
        </pc:spChg>
        <pc:spChg chg="add 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19" creationId="{7FE33EBE-A240-A464-463B-9421AA1CB116}"/>
          </ac:spMkLst>
        </pc:spChg>
        <pc:spChg chg="add mod">
          <ac:chgData name="Hakima Laribi" userId="801ab3f2-b582-423d-95b6-cfe2c017ca7a" providerId="ADAL" clId="{6A468684-2423-4BEC-AFB9-52EF9198E77D}" dt="2023-07-21T21:33:35.443" v="16743" actId="1076"/>
          <ac:spMkLst>
            <pc:docMk/>
            <pc:sldMk cId="128196309" sldId="309"/>
            <ac:spMk id="20" creationId="{DA079B48-C444-16BA-5098-742172F476AB}"/>
          </ac:spMkLst>
        </pc:spChg>
        <pc:spChg chg="add mod">
          <ac:chgData name="Hakima Laribi" userId="801ab3f2-b582-423d-95b6-cfe2c017ca7a" providerId="ADAL" clId="{6A468684-2423-4BEC-AFB9-52EF9198E77D}" dt="2023-07-21T02:06:33.602" v="12587" actId="1076"/>
          <ac:spMkLst>
            <pc:docMk/>
            <pc:sldMk cId="128196309" sldId="309"/>
            <ac:spMk id="23" creationId="{B169619D-086F-E347-2764-AB61EF83CFA0}"/>
          </ac:spMkLst>
        </pc:spChg>
        <pc:spChg chg="del">
          <ac:chgData name="Hakima Laribi" userId="801ab3f2-b582-423d-95b6-cfe2c017ca7a" providerId="ADAL" clId="{6A468684-2423-4BEC-AFB9-52EF9198E77D}" dt="2023-07-21T01:43:49.363" v="12036" actId="478"/>
          <ac:spMkLst>
            <pc:docMk/>
            <pc:sldMk cId="128196309" sldId="309"/>
            <ac:spMk id="209" creationId="{BA989463-7A39-5697-8794-8EA9C0E386ED}"/>
          </ac:spMkLst>
        </pc:spChg>
        <pc:spChg chg="del">
          <ac:chgData name="Hakima Laribi" userId="801ab3f2-b582-423d-95b6-cfe2c017ca7a" providerId="ADAL" clId="{6A468684-2423-4BEC-AFB9-52EF9198E77D}" dt="2023-07-21T01:43:49.363" v="12036" actId="478"/>
          <ac:spMkLst>
            <pc:docMk/>
            <pc:sldMk cId="128196309" sldId="309"/>
            <ac:spMk id="210" creationId="{F1AAA662-DCA6-F241-FC3C-5F6333D114B9}"/>
          </ac:spMkLst>
        </pc:spChg>
        <pc:spChg chg="del">
          <ac:chgData name="Hakima Laribi" userId="801ab3f2-b582-423d-95b6-cfe2c017ca7a" providerId="ADAL" clId="{6A468684-2423-4BEC-AFB9-52EF9198E77D}" dt="2023-07-21T01:43:49.363" v="12036" actId="478"/>
          <ac:spMkLst>
            <pc:docMk/>
            <pc:sldMk cId="128196309" sldId="309"/>
            <ac:spMk id="211" creationId="{07F65946-3C69-D1D0-87FB-0DF60AD3856C}"/>
          </ac:spMkLst>
        </pc:spChg>
        <pc:spChg chg="del">
          <ac:chgData name="Hakima Laribi" userId="801ab3f2-b582-423d-95b6-cfe2c017ca7a" providerId="ADAL" clId="{6A468684-2423-4BEC-AFB9-52EF9198E77D}" dt="2023-07-21T01:43:49.363" v="12036" actId="478"/>
          <ac:spMkLst>
            <pc:docMk/>
            <pc:sldMk cId="128196309" sldId="309"/>
            <ac:spMk id="212" creationId="{F7ECBA11-180D-BFF5-E43B-7A9053959DF5}"/>
          </ac:spMkLst>
        </pc:spChg>
        <pc:spChg chg="del">
          <ac:chgData name="Hakima Laribi" userId="801ab3f2-b582-423d-95b6-cfe2c017ca7a" providerId="ADAL" clId="{6A468684-2423-4BEC-AFB9-52EF9198E77D}" dt="2023-07-21T01:43:49.363" v="12036" actId="478"/>
          <ac:spMkLst>
            <pc:docMk/>
            <pc:sldMk cId="128196309" sldId="309"/>
            <ac:spMk id="231" creationId="{96FAB4D2-623E-D80B-D9EE-02387951E37A}"/>
          </ac:spMkLst>
        </pc:spChg>
        <pc:spChg chg="del">
          <ac:chgData name="Hakima Laribi" userId="801ab3f2-b582-423d-95b6-cfe2c017ca7a" providerId="ADAL" clId="{6A468684-2423-4BEC-AFB9-52EF9198E77D}" dt="2023-07-21T01:43:55.733" v="12037" actId="478"/>
          <ac:spMkLst>
            <pc:docMk/>
            <pc:sldMk cId="128196309" sldId="309"/>
            <ac:spMk id="372" creationId="{D359D1D1-2BD8-1412-5396-ABDA255EB121}"/>
          </ac:spMkLst>
        </pc:spChg>
        <pc:spChg chg="del">
          <ac:chgData name="Hakima Laribi" userId="801ab3f2-b582-423d-95b6-cfe2c017ca7a" providerId="ADAL" clId="{6A468684-2423-4BEC-AFB9-52EF9198E77D}" dt="2023-07-21T01:43:49.363" v="12036" actId="478"/>
          <ac:spMkLst>
            <pc:docMk/>
            <pc:sldMk cId="128196309" sldId="309"/>
            <ac:spMk id="376" creationId="{0847B17E-5DC0-F7BA-B700-9E437904031D}"/>
          </ac:spMkLst>
        </pc:spChg>
        <pc:spChg chg="del">
          <ac:chgData name="Hakima Laribi" userId="801ab3f2-b582-423d-95b6-cfe2c017ca7a" providerId="ADAL" clId="{6A468684-2423-4BEC-AFB9-52EF9198E77D}" dt="2023-07-21T01:43:49.363" v="12036" actId="478"/>
          <ac:spMkLst>
            <pc:docMk/>
            <pc:sldMk cId="128196309" sldId="309"/>
            <ac:spMk id="387" creationId="{DD3DB7CD-13E0-E950-036C-1D78FDB642E6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388" creationId="{35A1469E-4B27-B973-7AD1-3444688610DF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389" creationId="{366524F0-A453-60DD-16D8-FBF6D4F71EF0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390" creationId="{E2FCF35E-2456-2A37-F54E-FA6C633C509E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391" creationId="{0D16E3AA-0B2D-DE37-AE98-00F8CC6749F8}"/>
          </ac:spMkLst>
        </pc:spChg>
        <pc:spChg chg="del mod">
          <ac:chgData name="Hakima Laribi" userId="801ab3f2-b582-423d-95b6-cfe2c017ca7a" providerId="ADAL" clId="{6A468684-2423-4BEC-AFB9-52EF9198E77D}" dt="2023-07-21T01:44:19.905" v="12043" actId="478"/>
          <ac:spMkLst>
            <pc:docMk/>
            <pc:sldMk cId="128196309" sldId="309"/>
            <ac:spMk id="398" creationId="{4C778AA3-95AE-EFE4-6E5E-A84D4AFF47A5}"/>
          </ac:spMkLst>
        </pc:spChg>
        <pc:spChg chg="del">
          <ac:chgData name="Hakima Laribi" userId="801ab3f2-b582-423d-95b6-cfe2c017ca7a" providerId="ADAL" clId="{6A468684-2423-4BEC-AFB9-52EF9198E77D}" dt="2023-07-21T01:44:13.602" v="12039" actId="478"/>
          <ac:spMkLst>
            <pc:docMk/>
            <pc:sldMk cId="128196309" sldId="309"/>
            <ac:spMk id="412" creationId="{8AADCDD3-DBC1-FF29-2669-D3A64791F052}"/>
          </ac:spMkLst>
        </pc:spChg>
        <pc:spChg chg="del mod">
          <ac:chgData name="Hakima Laribi" userId="801ab3f2-b582-423d-95b6-cfe2c017ca7a" providerId="ADAL" clId="{6A468684-2423-4BEC-AFB9-52EF9198E77D}" dt="2023-07-21T01:44:16.346" v="12041" actId="478"/>
          <ac:spMkLst>
            <pc:docMk/>
            <pc:sldMk cId="128196309" sldId="309"/>
            <ac:spMk id="416" creationId="{4604908A-B530-7F79-1E29-AF6950C5BF73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18" creationId="{B023A0C4-2532-BFAE-C9BB-BD10C95ADB8D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19" creationId="{F8461554-D335-5C44-8FFF-4EEE484317C3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0" creationId="{A2E47622-3F52-1387-C32F-7D1E54791E0B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1" creationId="{BE8A40DB-E91E-6BE8-AD4C-DF4D0C3B3A93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2" creationId="{A6EEDD44-010E-7286-A390-DECD4EADF134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3" creationId="{7823D2E6-2931-3896-1BFD-D73164702716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5" creationId="{B30BD508-9F77-73FF-B92C-65D8283E2472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6" creationId="{DE384B2A-1A23-7D57-C7F3-B2DFCBE24B59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7" creationId="{5551DC65-E919-E5E7-CD90-F6374912560A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8" creationId="{1DBF14D0-CE60-BEE0-6C98-EEF25A51C4D1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9" creationId="{AC4E3372-2840-4687-89BA-958BB5019DCC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0" creationId="{2457A24F-10DA-C85D-DEC3-52F9C523D49E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2" creationId="{D04ABAAD-8208-F5A1-F4DF-298E120DA502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3" creationId="{8475E2CA-18FF-04A9-A9E4-5CEBB0850AC3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4" creationId="{A5DE40CB-B29A-4835-7467-6BE363B401B4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5" creationId="{5F188425-5322-0473-4CDA-53EAC8B25395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6" creationId="{583D0586-B69D-2C4D-2103-1A663D19D3E3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7" creationId="{97DC0169-A6F2-B559-BDFD-F6D5D04EC271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8" creationId="{9C2CE59D-773C-DFC2-56AA-47874FD21B91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9" creationId="{2129F44C-738D-EFA3-695C-E3C292998492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40" creationId="{D3974F52-062D-D514-A699-C69A736E3FF3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41" creationId="{09325978-9465-F6FE-FED6-3EC002A90989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42" creationId="{FFBD5ECB-99C7-F5EE-DF0A-40FAD0DDB421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43" creationId="{455DED51-B655-665B-7D0A-D8B6A4515374}"/>
          </ac:spMkLst>
        </pc:spChg>
        <pc:spChg chg="del">
          <ac:chgData name="Hakima Laribi" userId="801ab3f2-b582-423d-95b6-cfe2c017ca7a" providerId="ADAL" clId="{6A468684-2423-4BEC-AFB9-52EF9198E77D}" dt="2023-07-21T01:44:27.178" v="12045" actId="478"/>
          <ac:spMkLst>
            <pc:docMk/>
            <pc:sldMk cId="128196309" sldId="309"/>
            <ac:spMk id="444" creationId="{67EB42E4-4D86-E28C-CC93-7324A7FFE090}"/>
          </ac:spMkLst>
        </pc:spChg>
        <pc:grpChg chg="add mod">
          <ac:chgData name="Hakima Laribi" userId="801ab3f2-b582-423d-95b6-cfe2c017ca7a" providerId="ADAL" clId="{6A468684-2423-4BEC-AFB9-52EF9198E77D}" dt="2023-07-21T02:04:12.447" v="12545" actId="1035"/>
          <ac:grpSpMkLst>
            <pc:docMk/>
            <pc:sldMk cId="128196309" sldId="309"/>
            <ac:grpSpMk id="4" creationId="{8848D055-7093-FA57-AAE7-E48FA09D742C}"/>
          </ac:grpSpMkLst>
        </pc:grpChg>
        <pc:grpChg chg="add del mod">
          <ac:chgData name="Hakima Laribi" userId="801ab3f2-b582-423d-95b6-cfe2c017ca7a" providerId="ADAL" clId="{6A468684-2423-4BEC-AFB9-52EF9198E77D}" dt="2023-07-21T01:53:28.081" v="12160" actId="165"/>
          <ac:grpSpMkLst>
            <pc:docMk/>
            <pc:sldMk cId="128196309" sldId="309"/>
            <ac:grpSpMk id="7" creationId="{841037ED-14CB-FDE7-EA98-F87947F5851B}"/>
          </ac:grpSpMkLst>
        </pc:grpChg>
        <pc:grpChg chg="add mod">
          <ac:chgData name="Hakima Laribi" userId="801ab3f2-b582-423d-95b6-cfe2c017ca7a" providerId="ADAL" clId="{6A468684-2423-4BEC-AFB9-52EF9198E77D}" dt="2023-07-21T01:54:54.498" v="12185" actId="164"/>
          <ac:grpSpMkLst>
            <pc:docMk/>
            <pc:sldMk cId="128196309" sldId="309"/>
            <ac:grpSpMk id="16" creationId="{9C76FBE5-7357-B3E7-A32E-07B5B4707AC5}"/>
          </ac:grpSpMkLst>
        </pc:grpChg>
        <pc:grpChg chg="add mod">
          <ac:chgData name="Hakima Laribi" userId="801ab3f2-b582-423d-95b6-cfe2c017ca7a" providerId="ADAL" clId="{6A468684-2423-4BEC-AFB9-52EF9198E77D}" dt="2023-07-21T02:04:12.447" v="12545" actId="1035"/>
          <ac:grpSpMkLst>
            <pc:docMk/>
            <pc:sldMk cId="128196309" sldId="309"/>
            <ac:grpSpMk id="17" creationId="{F8EDAE22-50F3-47FA-0AE2-45C8C7607250}"/>
          </ac:grpSpMkLst>
        </pc:grpChg>
        <pc:grpChg chg="del">
          <ac:chgData name="Hakima Laribi" userId="801ab3f2-b582-423d-95b6-cfe2c017ca7a" providerId="ADAL" clId="{6A468684-2423-4BEC-AFB9-52EF9198E77D}" dt="2023-07-21T01:43:49.363" v="12036" actId="478"/>
          <ac:grpSpMkLst>
            <pc:docMk/>
            <pc:sldMk cId="128196309" sldId="309"/>
            <ac:grpSpMk id="360" creationId="{78BCA56B-3168-8BCF-38CE-BF3C1F99E829}"/>
          </ac:grpSpMkLst>
        </pc:grpChg>
        <pc:grpChg chg="del">
          <ac:chgData name="Hakima Laribi" userId="801ab3f2-b582-423d-95b6-cfe2c017ca7a" providerId="ADAL" clId="{6A468684-2423-4BEC-AFB9-52EF9198E77D}" dt="2023-07-21T01:43:49.363" v="12036" actId="478"/>
          <ac:grpSpMkLst>
            <pc:docMk/>
            <pc:sldMk cId="128196309" sldId="309"/>
            <ac:grpSpMk id="363" creationId="{34976D70-FF29-C3FA-530B-D40DAFB309A5}"/>
          </ac:grpSpMkLst>
        </pc:grpChg>
        <pc:grpChg chg="del">
          <ac:chgData name="Hakima Laribi" userId="801ab3f2-b582-423d-95b6-cfe2c017ca7a" providerId="ADAL" clId="{6A468684-2423-4BEC-AFB9-52EF9198E77D}" dt="2023-07-21T01:43:49.363" v="12036" actId="478"/>
          <ac:grpSpMkLst>
            <pc:docMk/>
            <pc:sldMk cId="128196309" sldId="309"/>
            <ac:grpSpMk id="366" creationId="{8C45AE95-CAB6-D169-C006-EB4B038F9D1D}"/>
          </ac:grpSpMkLst>
        </pc:grpChg>
        <pc:grpChg chg="del">
          <ac:chgData name="Hakima Laribi" userId="801ab3f2-b582-423d-95b6-cfe2c017ca7a" providerId="ADAL" clId="{6A468684-2423-4BEC-AFB9-52EF9198E77D}" dt="2023-07-21T01:43:49.363" v="12036" actId="478"/>
          <ac:grpSpMkLst>
            <pc:docMk/>
            <pc:sldMk cId="128196309" sldId="309"/>
            <ac:grpSpMk id="369" creationId="{8A594751-D62B-3AC1-FC75-75A0247F10B7}"/>
          </ac:grpSpMkLst>
        </pc:grpChg>
        <pc:grpChg chg="mod">
          <ac:chgData name="Hakima Laribi" userId="801ab3f2-b582-423d-95b6-cfe2c017ca7a" providerId="ADAL" clId="{6A468684-2423-4BEC-AFB9-52EF9198E77D}" dt="2023-07-21T02:04:12.447" v="12545" actId="1035"/>
          <ac:grpSpMkLst>
            <pc:docMk/>
            <pc:sldMk cId="128196309" sldId="309"/>
            <ac:grpSpMk id="417" creationId="{043A4B8C-EE6A-9A84-E78E-270F5DE2549E}"/>
          </ac:grpSpMkLst>
        </pc:grpChg>
        <pc:grpChg chg="mod">
          <ac:chgData name="Hakima Laribi" userId="801ab3f2-b582-423d-95b6-cfe2c017ca7a" providerId="ADAL" clId="{6A468684-2423-4BEC-AFB9-52EF9198E77D}" dt="2023-07-21T02:04:12.447" v="12545" actId="1035"/>
          <ac:grpSpMkLst>
            <pc:docMk/>
            <pc:sldMk cId="128196309" sldId="309"/>
            <ac:grpSpMk id="424" creationId="{78CCE63C-948C-E616-A5B2-68608CC8EC6D}"/>
          </ac:grpSpMkLst>
        </pc:grpChg>
        <pc:grpChg chg="mod">
          <ac:chgData name="Hakima Laribi" userId="801ab3f2-b582-423d-95b6-cfe2c017ca7a" providerId="ADAL" clId="{6A468684-2423-4BEC-AFB9-52EF9198E77D}" dt="2023-07-21T02:04:12.447" v="12545" actId="1035"/>
          <ac:grpSpMkLst>
            <pc:docMk/>
            <pc:sldMk cId="128196309" sldId="309"/>
            <ac:grpSpMk id="431" creationId="{A1D7A8F5-D17F-04B5-17FC-D9DCF1717795}"/>
          </ac:grpSpMkLst>
        </pc:grpChg>
        <pc:picChg chg="del">
          <ac:chgData name="Hakima Laribi" userId="801ab3f2-b582-423d-95b6-cfe2c017ca7a" providerId="ADAL" clId="{6A468684-2423-4BEC-AFB9-52EF9198E77D}" dt="2023-07-21T01:43:57.833" v="12038" actId="478"/>
          <ac:picMkLst>
            <pc:docMk/>
            <pc:sldMk cId="128196309" sldId="309"/>
            <ac:picMk id="446" creationId="{AF042A09-40BC-26F1-31BE-10B5E51A326D}"/>
          </ac:picMkLst>
        </pc:picChg>
        <pc:cxnChg chg="add mod">
          <ac:chgData name="Hakima Laribi" userId="801ab3f2-b582-423d-95b6-cfe2c017ca7a" providerId="ADAL" clId="{6A468684-2423-4BEC-AFB9-52EF9198E77D}" dt="2023-07-25T11:42:55.454" v="19506" actId="14100"/>
          <ac:cxnSpMkLst>
            <pc:docMk/>
            <pc:sldMk cId="128196309" sldId="309"/>
            <ac:cxnSpMk id="7" creationId="{C9A21A9D-7BCF-AE77-621C-48319A9057BB}"/>
          </ac:cxnSpMkLst>
        </pc:cxnChg>
        <pc:cxnChg chg="add mod">
          <ac:chgData name="Hakima Laribi" userId="801ab3f2-b582-423d-95b6-cfe2c017ca7a" providerId="ADAL" clId="{6A468684-2423-4BEC-AFB9-52EF9198E77D}" dt="2023-07-21T02:04:12.447" v="12545" actId="1035"/>
          <ac:cxnSpMkLst>
            <pc:docMk/>
            <pc:sldMk cId="128196309" sldId="309"/>
            <ac:cxnSpMk id="22" creationId="{A396DD60-A1B6-DDC9-32B1-3D1EDA8FE102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217" creationId="{001C7F34-9991-22BB-DD6D-87D87191A7E8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218" creationId="{255B8F23-0496-EB9A-5457-58386E7F8368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219" creationId="{ACCC4194-13C5-7E0D-D2E0-6D1A23BF40E0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222" creationId="{6BB6E3B6-05B8-EF08-4AB6-92797D254918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223" creationId="{F724FEBA-8B6C-E410-CC28-9A21AF83327F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224" creationId="{631DB07A-4B13-560E-56E0-4CBCF7156AD9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374" creationId="{BCE6B0C5-DF9D-BA3A-9617-A6BC9AA797DF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377" creationId="{8668A67D-6983-82DA-0776-A280771537A7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379" creationId="{BA79A1AA-B930-8979-E51E-ED6FCD6DAC93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383" creationId="{EF597C5B-DB3B-A6CA-43AB-FBFA7402AB2E}"/>
          </ac:cxnSpMkLst>
        </pc:cxnChg>
        <pc:cxnChg chg="mod">
          <ac:chgData name="Hakima Laribi" userId="801ab3f2-b582-423d-95b6-cfe2c017ca7a" providerId="ADAL" clId="{6A468684-2423-4BEC-AFB9-52EF9198E77D}" dt="2023-07-21T02:04:12.447" v="12545" actId="1035"/>
          <ac:cxnSpMkLst>
            <pc:docMk/>
            <pc:sldMk cId="128196309" sldId="309"/>
            <ac:cxnSpMk id="392" creationId="{5241B1D3-CD48-66C5-F278-1FD020BB5B17}"/>
          </ac:cxnSpMkLst>
        </pc:cxnChg>
        <pc:cxnChg chg="mod">
          <ac:chgData name="Hakima Laribi" userId="801ab3f2-b582-423d-95b6-cfe2c017ca7a" providerId="ADAL" clId="{6A468684-2423-4BEC-AFB9-52EF9198E77D}" dt="2023-07-21T02:04:12.447" v="12545" actId="1035"/>
          <ac:cxnSpMkLst>
            <pc:docMk/>
            <pc:sldMk cId="128196309" sldId="309"/>
            <ac:cxnSpMk id="393" creationId="{CB45264E-6608-8216-604A-A4FEDE488F56}"/>
          </ac:cxnSpMkLst>
        </pc:cxnChg>
        <pc:cxnChg chg="mod">
          <ac:chgData name="Hakima Laribi" userId="801ab3f2-b582-423d-95b6-cfe2c017ca7a" providerId="ADAL" clId="{6A468684-2423-4BEC-AFB9-52EF9198E77D}" dt="2023-07-21T02:04:12.447" v="12545" actId="1035"/>
          <ac:cxnSpMkLst>
            <pc:docMk/>
            <pc:sldMk cId="128196309" sldId="309"/>
            <ac:cxnSpMk id="394" creationId="{D541607D-A135-BE74-4354-E21CDEF4545C}"/>
          </ac:cxnSpMkLst>
        </pc:cxnChg>
        <pc:cxnChg chg="del">
          <ac:chgData name="Hakima Laribi" userId="801ab3f2-b582-423d-95b6-cfe2c017ca7a" providerId="ADAL" clId="{6A468684-2423-4BEC-AFB9-52EF9198E77D}" dt="2023-07-21T01:45:15.141" v="12047" actId="478"/>
          <ac:cxnSpMkLst>
            <pc:docMk/>
            <pc:sldMk cId="128196309" sldId="309"/>
            <ac:cxnSpMk id="395" creationId="{3B7238FC-6BBB-D202-5B4A-AD8CFAB19770}"/>
          </ac:cxnSpMkLst>
        </pc:cxnChg>
        <pc:cxnChg chg="del mod">
          <ac:chgData name="Hakima Laribi" userId="801ab3f2-b582-423d-95b6-cfe2c017ca7a" providerId="ADAL" clId="{6A468684-2423-4BEC-AFB9-52EF9198E77D}" dt="2023-07-21T01:45:16.464" v="12048" actId="478"/>
          <ac:cxnSpMkLst>
            <pc:docMk/>
            <pc:sldMk cId="128196309" sldId="309"/>
            <ac:cxnSpMk id="396" creationId="{7AD6FBAE-8FED-D8F4-E73C-EF16B33EC84A}"/>
          </ac:cxnSpMkLst>
        </pc:cxnChg>
        <pc:cxnChg chg="del mod">
          <ac:chgData name="Hakima Laribi" userId="801ab3f2-b582-423d-95b6-cfe2c017ca7a" providerId="ADAL" clId="{6A468684-2423-4BEC-AFB9-52EF9198E77D}" dt="2023-07-21T01:45:21.978" v="12051" actId="478"/>
          <ac:cxnSpMkLst>
            <pc:docMk/>
            <pc:sldMk cId="128196309" sldId="309"/>
            <ac:cxnSpMk id="397" creationId="{FF019611-9913-AEB1-7D83-E09A49EC0B8B}"/>
          </ac:cxnSpMkLst>
        </pc:cxnChg>
        <pc:cxnChg chg="del">
          <ac:chgData name="Hakima Laribi" userId="801ab3f2-b582-423d-95b6-cfe2c017ca7a" providerId="ADAL" clId="{6A468684-2423-4BEC-AFB9-52EF9198E77D}" dt="2023-07-21T01:44:23.839" v="12044" actId="478"/>
          <ac:cxnSpMkLst>
            <pc:docMk/>
            <pc:sldMk cId="128196309" sldId="309"/>
            <ac:cxnSpMk id="411" creationId="{6B6F6EEF-DFA4-86F8-F64E-5E51C214C4DF}"/>
          </ac:cxnSpMkLst>
        </pc:cxnChg>
        <pc:cxnChg chg="del">
          <ac:chgData name="Hakima Laribi" userId="801ab3f2-b582-423d-95b6-cfe2c017ca7a" providerId="ADAL" clId="{6A468684-2423-4BEC-AFB9-52EF9198E77D}" dt="2023-07-21T01:45:13.409" v="12046" actId="478"/>
          <ac:cxnSpMkLst>
            <pc:docMk/>
            <pc:sldMk cId="128196309" sldId="309"/>
            <ac:cxnSpMk id="413" creationId="{518CC7E1-8380-0961-903D-8B9034D22277}"/>
          </ac:cxnSpMkLst>
        </pc:cxnChg>
        <pc:cxnChg chg="del">
          <ac:chgData name="Hakima Laribi" userId="801ab3f2-b582-423d-95b6-cfe2c017ca7a" providerId="ADAL" clId="{6A468684-2423-4BEC-AFB9-52EF9198E77D}" dt="2023-07-21T01:45:19.194" v="12050" actId="478"/>
          <ac:cxnSpMkLst>
            <pc:docMk/>
            <pc:sldMk cId="128196309" sldId="309"/>
            <ac:cxnSpMk id="414" creationId="{9CBE669D-F94E-316A-98AE-1C5231655C0A}"/>
          </ac:cxnSpMkLst>
        </pc:cxnChg>
        <pc:cxnChg chg="del">
          <ac:chgData name="Hakima Laribi" userId="801ab3f2-b582-423d-95b6-cfe2c017ca7a" providerId="ADAL" clId="{6A468684-2423-4BEC-AFB9-52EF9198E77D}" dt="2023-07-21T01:45:17.777" v="12049" actId="478"/>
          <ac:cxnSpMkLst>
            <pc:docMk/>
            <pc:sldMk cId="128196309" sldId="309"/>
            <ac:cxnSpMk id="415" creationId="{257D383A-8337-3C5E-1AE6-FB2F1C107C0C}"/>
          </ac:cxnSpMkLst>
        </pc:cxnChg>
      </pc:sldChg>
      <pc:sldChg chg="addSp delSp modSp add mod delAnim modAnim">
        <pc:chgData name="Hakima Laribi" userId="801ab3f2-b582-423d-95b6-cfe2c017ca7a" providerId="ADAL" clId="{6A468684-2423-4BEC-AFB9-52EF9198E77D}" dt="2023-07-25T11:54:29.646" v="19551"/>
        <pc:sldMkLst>
          <pc:docMk/>
          <pc:sldMk cId="3636169172" sldId="310"/>
        </pc:sldMkLst>
        <pc:spChg chg="mod">
          <ac:chgData name="Hakima Laribi" userId="801ab3f2-b582-423d-95b6-cfe2c017ca7a" providerId="ADAL" clId="{6A468684-2423-4BEC-AFB9-52EF9198E77D}" dt="2023-07-21T15:34:50.058" v="13875" actId="1076"/>
          <ac:spMkLst>
            <pc:docMk/>
            <pc:sldMk cId="3636169172" sldId="310"/>
            <ac:spMk id="2" creationId="{7632FE86-992B-6946-A8AA-EDDA67DB3303}"/>
          </ac:spMkLst>
        </pc:spChg>
        <pc:spChg chg="mod">
          <ac:chgData name="Hakima Laribi" userId="801ab3f2-b582-423d-95b6-cfe2c017ca7a" providerId="ADAL" clId="{6A468684-2423-4BEC-AFB9-52EF9198E77D}" dt="2023-07-21T14:27:59.960" v="12843" actId="1076"/>
          <ac:spMkLst>
            <pc:docMk/>
            <pc:sldMk cId="3636169172" sldId="310"/>
            <ac:spMk id="3" creationId="{00000000-0000-0000-0000-000000000000}"/>
          </ac:spMkLst>
        </pc:spChg>
        <pc:spChg chg="add del mod">
          <ac:chgData name="Hakima Laribi" userId="801ab3f2-b582-423d-95b6-cfe2c017ca7a" providerId="ADAL" clId="{6A468684-2423-4BEC-AFB9-52EF9198E77D}" dt="2023-07-25T11:52:23.654" v="19534" actId="478"/>
          <ac:spMkLst>
            <pc:docMk/>
            <pc:sldMk cId="3636169172" sldId="310"/>
            <ac:spMk id="4" creationId="{991AE0ED-3F4E-7F64-8F5F-0ED4A4F91662}"/>
          </ac:spMkLst>
        </pc:spChg>
        <pc:spChg chg="mod">
          <ac:chgData name="Hakima Laribi" userId="801ab3f2-b582-423d-95b6-cfe2c017ca7a" providerId="ADAL" clId="{6A468684-2423-4BEC-AFB9-52EF9198E77D}" dt="2023-07-21T14:07:18.364" v="12767" actId="115"/>
          <ac:spMkLst>
            <pc:docMk/>
            <pc:sldMk cId="3636169172" sldId="310"/>
            <ac:spMk id="5" creationId="{F6C2B368-7236-C767-CA1D-0E56F5522516}"/>
          </ac:spMkLst>
        </pc:spChg>
        <pc:spChg chg="del">
          <ac:chgData name="Hakima Laribi" userId="801ab3f2-b582-423d-95b6-cfe2c017ca7a" providerId="ADAL" clId="{6A468684-2423-4BEC-AFB9-52EF9198E77D}" dt="2023-07-21T14:18:45.766" v="12774" actId="478"/>
          <ac:spMkLst>
            <pc:docMk/>
            <pc:sldMk cId="3636169172" sldId="310"/>
            <ac:spMk id="6" creationId="{75447A1B-1458-6B28-79BB-A3BB487AA021}"/>
          </ac:spMkLst>
        </pc:spChg>
        <pc:spChg chg="add del mod">
          <ac:chgData name="Hakima Laribi" userId="801ab3f2-b582-423d-95b6-cfe2c017ca7a" providerId="ADAL" clId="{6A468684-2423-4BEC-AFB9-52EF9198E77D}" dt="2023-07-25T11:52:21.001" v="19533" actId="478"/>
          <ac:spMkLst>
            <pc:docMk/>
            <pc:sldMk cId="3636169172" sldId="310"/>
            <ac:spMk id="6" creationId="{B439A10D-32E0-C6A3-6F50-0522C5DF5F9A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8" creationId="{F68420CD-8BD1-3BCF-E4E3-1BAD075CA85C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9" creationId="{AA455F7D-87E7-FE06-4595-6D0376C7B2A9}"/>
          </ac:spMkLst>
        </pc:spChg>
        <pc:spChg chg="add mod">
          <ac:chgData name="Hakima Laribi" userId="801ab3f2-b582-423d-95b6-cfe2c017ca7a" providerId="ADAL" clId="{6A468684-2423-4BEC-AFB9-52EF9198E77D}" dt="2023-07-25T11:52:47.990" v="19540" actId="571"/>
          <ac:spMkLst>
            <pc:docMk/>
            <pc:sldMk cId="3636169172" sldId="310"/>
            <ac:spMk id="10" creationId="{6D87F124-3E49-CC91-378E-E5C3EC3C7945}"/>
          </ac:spMkLst>
        </pc:spChg>
        <pc:spChg chg="add mod">
          <ac:chgData name="Hakima Laribi" userId="801ab3f2-b582-423d-95b6-cfe2c017ca7a" providerId="ADAL" clId="{6A468684-2423-4BEC-AFB9-52EF9198E77D}" dt="2023-07-25T11:52:47.990" v="19540" actId="571"/>
          <ac:spMkLst>
            <pc:docMk/>
            <pc:sldMk cId="3636169172" sldId="310"/>
            <ac:spMk id="11" creationId="{D86250F1-4F4B-6E21-3EB2-8E91BFDE8F79}"/>
          </ac:spMkLst>
        </pc:spChg>
        <pc:spChg chg="add mod">
          <ac:chgData name="Hakima Laribi" userId="801ab3f2-b582-423d-95b6-cfe2c017ca7a" providerId="ADAL" clId="{6A468684-2423-4BEC-AFB9-52EF9198E77D}" dt="2023-07-25T11:52:47.990" v="19540" actId="571"/>
          <ac:spMkLst>
            <pc:docMk/>
            <pc:sldMk cId="3636169172" sldId="310"/>
            <ac:spMk id="12" creationId="{82E1F1E9-E311-BC94-D071-7FCB22CCE53F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15" creationId="{932166EF-EFE4-3279-8744-76BA7DE00C68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16" creationId="{9E36CA9B-299E-80EB-B9B9-653CD2860A7B}"/>
          </ac:spMkLst>
        </pc:spChg>
        <pc:spChg chg="del">
          <ac:chgData name="Hakima Laribi" userId="801ab3f2-b582-423d-95b6-cfe2c017ca7a" providerId="ADAL" clId="{6A468684-2423-4BEC-AFB9-52EF9198E77D}" dt="2023-07-21T14:18:45.766" v="12774" actId="478"/>
          <ac:spMkLst>
            <pc:docMk/>
            <pc:sldMk cId="3636169172" sldId="310"/>
            <ac:spMk id="18" creationId="{E4003C1A-E484-7233-26AC-4E22D3BE1C1B}"/>
          </ac:spMkLst>
        </pc:spChg>
        <pc:spChg chg="del">
          <ac:chgData name="Hakima Laribi" userId="801ab3f2-b582-423d-95b6-cfe2c017ca7a" providerId="ADAL" clId="{6A468684-2423-4BEC-AFB9-52EF9198E77D}" dt="2023-07-21T14:18:45.766" v="12774" actId="478"/>
          <ac:spMkLst>
            <pc:docMk/>
            <pc:sldMk cId="3636169172" sldId="310"/>
            <ac:spMk id="19" creationId="{7FE33EBE-A240-A464-463B-9421AA1CB116}"/>
          </ac:spMkLst>
        </pc:spChg>
        <pc:spChg chg="del mod">
          <ac:chgData name="Hakima Laribi" userId="801ab3f2-b582-423d-95b6-cfe2c017ca7a" providerId="ADAL" clId="{6A468684-2423-4BEC-AFB9-52EF9198E77D}" dt="2023-07-21T14:07:23.895" v="12769" actId="478"/>
          <ac:spMkLst>
            <pc:docMk/>
            <pc:sldMk cId="3636169172" sldId="310"/>
            <ac:spMk id="20" creationId="{DA079B48-C444-16BA-5098-742172F476AB}"/>
          </ac:spMkLst>
        </pc:spChg>
        <pc:spChg chg="del">
          <ac:chgData name="Hakima Laribi" userId="801ab3f2-b582-423d-95b6-cfe2c017ca7a" providerId="ADAL" clId="{6A468684-2423-4BEC-AFB9-52EF9198E77D}" dt="2023-07-21T14:18:45.766" v="12774" actId="478"/>
          <ac:spMkLst>
            <pc:docMk/>
            <pc:sldMk cId="3636169172" sldId="310"/>
            <ac:spMk id="23" creationId="{B169619D-086F-E347-2764-AB61EF83CFA0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24" creationId="{C1480DDE-9FA0-F0F6-8D09-4A4C37A52433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25" creationId="{3451B211-6CCA-83B6-8DC3-15863F61A8A0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27" creationId="{B7E79B0C-CBB2-8533-269E-69443BA720F0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28" creationId="{D213EFCD-79F3-23CA-EC18-3013AEFCC97C}"/>
          </ac:spMkLst>
        </pc:spChg>
        <pc:spChg chg="mod">
          <ac:chgData name="Hakima Laribi" userId="801ab3f2-b582-423d-95b6-cfe2c017ca7a" providerId="ADAL" clId="{6A468684-2423-4BEC-AFB9-52EF9198E77D}" dt="2023-07-21T14:21:27.455" v="12796"/>
          <ac:spMkLst>
            <pc:docMk/>
            <pc:sldMk cId="3636169172" sldId="310"/>
            <ac:spMk id="30" creationId="{FC9FAD13-081B-5CFE-7730-1309EC235445}"/>
          </ac:spMkLst>
        </pc:spChg>
        <pc:spChg chg="mod">
          <ac:chgData name="Hakima Laribi" userId="801ab3f2-b582-423d-95b6-cfe2c017ca7a" providerId="ADAL" clId="{6A468684-2423-4BEC-AFB9-52EF9198E77D}" dt="2023-07-21T14:21:27.455" v="12796"/>
          <ac:spMkLst>
            <pc:docMk/>
            <pc:sldMk cId="3636169172" sldId="310"/>
            <ac:spMk id="31" creationId="{FDD12365-E934-8818-E886-2D43F506753A}"/>
          </ac:spMkLst>
        </pc:spChg>
        <pc:spChg chg="mod">
          <ac:chgData name="Hakima Laribi" userId="801ab3f2-b582-423d-95b6-cfe2c017ca7a" providerId="ADAL" clId="{6A468684-2423-4BEC-AFB9-52EF9198E77D}" dt="2023-07-21T14:21:33.918" v="12798"/>
          <ac:spMkLst>
            <pc:docMk/>
            <pc:sldMk cId="3636169172" sldId="310"/>
            <ac:spMk id="33" creationId="{BEE5DCD2-637B-2C5E-C618-64E62299B81E}"/>
          </ac:spMkLst>
        </pc:spChg>
        <pc:spChg chg="mod">
          <ac:chgData name="Hakima Laribi" userId="801ab3f2-b582-423d-95b6-cfe2c017ca7a" providerId="ADAL" clId="{6A468684-2423-4BEC-AFB9-52EF9198E77D}" dt="2023-07-21T14:21:33.918" v="12798"/>
          <ac:spMkLst>
            <pc:docMk/>
            <pc:sldMk cId="3636169172" sldId="310"/>
            <ac:spMk id="34" creationId="{8B50D4D5-4690-1382-F44E-AE3D9A675F56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6" creationId="{8F40D011-65DA-1265-6B66-A3110ABAC6AA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7" creationId="{CBD1D582-3084-B660-B8DD-794F210E3700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9" creationId="{7FDCB451-AE1D-3514-92C8-AE903EFC156E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40" creationId="{301CA60F-AAF5-4524-3B9A-B9555A3B3E67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42" creationId="{B64978B0-574E-C43A-7EB7-E1D047C4538E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43" creationId="{B2DC4064-0878-3F82-F42E-1F2F5E343049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45" creationId="{65A03C1E-1DEC-C7CC-F0B3-71E30B59A554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46" creationId="{4E0E8829-24F9-30F1-B7F8-9EA632B6A726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48" creationId="{DFD5CE09-172E-1565-07C6-D24C51185125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49" creationId="{861BF84B-BB75-55A8-C224-740B52E2CE4B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51" creationId="{9D29BEA4-0E3F-AFC6-D6A5-7FC38178B7B9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52" creationId="{490A70F3-0B1C-9C54-0084-2D3F01512C6D}"/>
          </ac:spMkLst>
        </pc:spChg>
        <pc:spChg chg="add del mod">
          <ac:chgData name="Hakima Laribi" userId="801ab3f2-b582-423d-95b6-cfe2c017ca7a" providerId="ADAL" clId="{6A468684-2423-4BEC-AFB9-52EF9198E77D}" dt="2023-07-21T14:36:55.067" v="12995" actId="478"/>
          <ac:spMkLst>
            <pc:docMk/>
            <pc:sldMk cId="3636169172" sldId="310"/>
            <ac:spMk id="53" creationId="{8C2284ED-7169-E5B7-B7CC-6E9220133385}"/>
          </ac:spMkLst>
        </pc:spChg>
        <pc:spChg chg="add del mod">
          <ac:chgData name="Hakima Laribi" userId="801ab3f2-b582-423d-95b6-cfe2c017ca7a" providerId="ADAL" clId="{6A468684-2423-4BEC-AFB9-52EF9198E77D}" dt="2023-07-21T14:38:04.642" v="13012" actId="478"/>
          <ac:spMkLst>
            <pc:docMk/>
            <pc:sldMk cId="3636169172" sldId="310"/>
            <ac:spMk id="54" creationId="{26E4708D-EE8A-E3D2-5BA8-C6321D141A29}"/>
          </ac:spMkLst>
        </pc:spChg>
        <pc:spChg chg="add mod">
          <ac:chgData name="Hakima Laribi" userId="801ab3f2-b582-423d-95b6-cfe2c017ca7a" providerId="ADAL" clId="{6A468684-2423-4BEC-AFB9-52EF9198E77D}" dt="2023-07-21T19:53:53.142" v="15786" actId="1076"/>
          <ac:spMkLst>
            <pc:docMk/>
            <pc:sldMk cId="3636169172" sldId="310"/>
            <ac:spMk id="57" creationId="{4227560B-C0A3-6357-33F7-11927D188807}"/>
          </ac:spMkLst>
        </pc:spChg>
        <pc:spChg chg="add 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58" creationId="{707A587B-0230-8ADF-1624-76EB1BDB3180}"/>
          </ac:spMkLst>
        </pc:spChg>
        <pc:spChg chg="add del mod">
          <ac:chgData name="Hakima Laribi" userId="801ab3f2-b582-423d-95b6-cfe2c017ca7a" providerId="ADAL" clId="{6A468684-2423-4BEC-AFB9-52EF9198E77D}" dt="2023-07-21T14:39:57.443" v="13053" actId="478"/>
          <ac:spMkLst>
            <pc:docMk/>
            <pc:sldMk cId="3636169172" sldId="310"/>
            <ac:spMk id="59" creationId="{1BAC5928-760D-2D62-3F4D-C72897E0CEBE}"/>
          </ac:spMkLst>
        </pc:spChg>
        <pc:spChg chg="add del mod">
          <ac:chgData name="Hakima Laribi" userId="801ab3f2-b582-423d-95b6-cfe2c017ca7a" providerId="ADAL" clId="{6A468684-2423-4BEC-AFB9-52EF9198E77D}" dt="2023-07-21T15:05:06.601" v="13574" actId="478"/>
          <ac:spMkLst>
            <pc:docMk/>
            <pc:sldMk cId="3636169172" sldId="310"/>
            <ac:spMk id="60" creationId="{5A730641-26D9-A1F3-4000-E6FEAC055C8F}"/>
          </ac:spMkLst>
        </pc:spChg>
        <pc:spChg chg="add mod">
          <ac:chgData name="Hakima Laribi" userId="801ab3f2-b582-423d-95b6-cfe2c017ca7a" providerId="ADAL" clId="{6A468684-2423-4BEC-AFB9-52EF9198E77D}" dt="2023-07-25T11:52:34.816" v="19536" actId="1076"/>
          <ac:spMkLst>
            <pc:docMk/>
            <pc:sldMk cId="3636169172" sldId="310"/>
            <ac:spMk id="61" creationId="{EC12F56D-4F15-54D1-FA62-EC6BAD577302}"/>
          </ac:spMkLst>
        </pc:spChg>
        <pc:spChg chg="add 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62" creationId="{A9A777C9-C223-7657-0503-BDDD1577CB83}"/>
          </ac:spMkLst>
        </pc:spChg>
        <pc:spChg chg="add mod">
          <ac:chgData name="Hakima Laribi" userId="801ab3f2-b582-423d-95b6-cfe2c017ca7a" providerId="ADAL" clId="{6A468684-2423-4BEC-AFB9-52EF9198E77D}" dt="2023-07-25T11:52:39.326" v="19538" actId="1076"/>
          <ac:spMkLst>
            <pc:docMk/>
            <pc:sldMk cId="3636169172" sldId="310"/>
            <ac:spMk id="63" creationId="{DCF21C5C-1B6F-6FFE-EC06-9ABC51F71999}"/>
          </ac:spMkLst>
        </pc:spChg>
        <pc:spChg chg="add 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84" creationId="{8A583597-4888-DF0E-E2EC-DB84ECF318FC}"/>
          </ac:spMkLst>
        </pc:spChg>
        <pc:spChg chg="add mod">
          <ac:chgData name="Hakima Laribi" userId="801ab3f2-b582-423d-95b6-cfe2c017ca7a" providerId="ADAL" clId="{6A468684-2423-4BEC-AFB9-52EF9198E77D}" dt="2023-07-25T11:52:34.816" v="19536" actId="1076"/>
          <ac:spMkLst>
            <pc:docMk/>
            <pc:sldMk cId="3636169172" sldId="310"/>
            <ac:spMk id="385" creationId="{E042CA60-C443-98E0-0C9F-AFA31857C827}"/>
          </ac:spMkLst>
        </pc:spChg>
        <pc:spChg chg="add mod">
          <ac:chgData name="Hakima Laribi" userId="801ab3f2-b582-423d-95b6-cfe2c017ca7a" providerId="ADAL" clId="{6A468684-2423-4BEC-AFB9-52EF9198E77D}" dt="2023-07-21T14:49:50.177" v="13380" actId="20577"/>
          <ac:spMkLst>
            <pc:docMk/>
            <pc:sldMk cId="3636169172" sldId="310"/>
            <ac:spMk id="386" creationId="{BE926B40-C910-6273-AE77-FD9BE6EA4791}"/>
          </ac:spMkLst>
        </pc:spChg>
        <pc:spChg chg="add mod">
          <ac:chgData name="Hakima Laribi" userId="801ab3f2-b582-423d-95b6-cfe2c017ca7a" providerId="ADAL" clId="{6A468684-2423-4BEC-AFB9-52EF9198E77D}" dt="2023-07-21T14:45:52.011" v="13321" actId="1076"/>
          <ac:spMkLst>
            <pc:docMk/>
            <pc:sldMk cId="3636169172" sldId="310"/>
            <ac:spMk id="387" creationId="{4C6A4C8D-A902-3ED1-2B14-E96DE9069052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88" creationId="{35A1469E-4B27-B973-7AD1-3444688610DF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89" creationId="{366524F0-A453-60DD-16D8-FBF6D4F71EF0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90" creationId="{E2FCF35E-2456-2A37-F54E-FA6C633C509E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91" creationId="{0D16E3AA-0B2D-DE37-AE98-00F8CC6749F8}"/>
          </ac:spMkLst>
        </pc:spChg>
        <pc:spChg chg="add mod">
          <ac:chgData name="Hakima Laribi" userId="801ab3f2-b582-423d-95b6-cfe2c017ca7a" providerId="ADAL" clId="{6A468684-2423-4BEC-AFB9-52EF9198E77D}" dt="2023-07-21T14:47:03.247" v="13333" actId="208"/>
          <ac:spMkLst>
            <pc:docMk/>
            <pc:sldMk cId="3636169172" sldId="310"/>
            <ac:spMk id="397" creationId="{255CC0AF-C8E9-EAB5-B4D6-23A0A42AF3E1}"/>
          </ac:spMkLst>
        </pc:spChg>
        <pc:spChg chg="add mod">
          <ac:chgData name="Hakima Laribi" userId="801ab3f2-b582-423d-95b6-cfe2c017ca7a" providerId="ADAL" clId="{6A468684-2423-4BEC-AFB9-52EF9198E77D}" dt="2023-07-21T14:47:21.776" v="13337" actId="14100"/>
          <ac:spMkLst>
            <pc:docMk/>
            <pc:sldMk cId="3636169172" sldId="310"/>
            <ac:spMk id="398" creationId="{D17FFF17-5A31-F820-7CDF-D7D2F31FF308}"/>
          </ac:spMkLst>
        </pc:spChg>
        <pc:spChg chg="add del mod">
          <ac:chgData name="Hakima Laribi" userId="801ab3f2-b582-423d-95b6-cfe2c017ca7a" providerId="ADAL" clId="{6A468684-2423-4BEC-AFB9-52EF9198E77D}" dt="2023-07-21T14:47:30.910" v="13339"/>
          <ac:spMkLst>
            <pc:docMk/>
            <pc:sldMk cId="3636169172" sldId="310"/>
            <ac:spMk id="400" creationId="{3A9E487A-AEF0-6825-A3AF-8D1242041275}"/>
          </ac:spMkLst>
        </pc:spChg>
        <pc:spChg chg="add del mod">
          <ac:chgData name="Hakima Laribi" userId="801ab3f2-b582-423d-95b6-cfe2c017ca7a" providerId="ADAL" clId="{6A468684-2423-4BEC-AFB9-52EF9198E77D}" dt="2023-07-21T14:47:59.597" v="13350" actId="478"/>
          <ac:spMkLst>
            <pc:docMk/>
            <pc:sldMk cId="3636169172" sldId="310"/>
            <ac:spMk id="401" creationId="{B3D547B9-9E71-A13A-95C0-F787601E081C}"/>
          </ac:spMkLst>
        </pc:spChg>
        <pc:spChg chg="add del mod">
          <ac:chgData name="Hakima Laribi" userId="801ab3f2-b582-423d-95b6-cfe2c017ca7a" providerId="ADAL" clId="{6A468684-2423-4BEC-AFB9-52EF9198E77D}" dt="2023-07-21T14:48:23.536" v="13351" actId="478"/>
          <ac:spMkLst>
            <pc:docMk/>
            <pc:sldMk cId="3636169172" sldId="310"/>
            <ac:spMk id="402" creationId="{1A141355-3475-F0AE-26D9-4269ACB3020C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05" creationId="{46FE24DA-AA7C-CD9B-6366-C0863F2B709C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06" creationId="{E7DC4BEA-F5B3-BE03-70A1-7F55321B3B1E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08" creationId="{392AEE04-2F26-A2E2-7ABA-80915872C369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09" creationId="{5A09263E-959A-1C35-D8B0-F11B441DBDBC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11" creationId="{B2DC3DF5-5390-8A66-A6A3-E7222A553B67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12" creationId="{09395017-A325-396F-6A43-62B6CE8104B0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14" creationId="{6393A455-C02B-1A64-E30F-78A8718FACFC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15" creationId="{A4DDDF92-4768-8D80-E4D2-C9A73EC2534A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44" creationId="{19BE7C2A-9D3A-2399-425B-7C282DBD46B9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45" creationId="{2511FF8F-BE70-37D5-F56A-63D5571EA98A}"/>
          </ac:spMkLst>
        </pc:spChg>
        <pc:spChg chg="add mod">
          <ac:chgData name="Hakima Laribi" userId="801ab3f2-b582-423d-95b6-cfe2c017ca7a" providerId="ADAL" clId="{6A468684-2423-4BEC-AFB9-52EF9198E77D}" dt="2023-07-21T15:42:57.747" v="14099" actId="1076"/>
          <ac:spMkLst>
            <pc:docMk/>
            <pc:sldMk cId="3636169172" sldId="310"/>
            <ac:spMk id="449" creationId="{C3930AA9-9160-E556-3CCA-F74F04FC088E}"/>
          </ac:spMkLst>
        </pc:spChg>
        <pc:spChg chg="add mod">
          <ac:chgData name="Hakima Laribi" userId="801ab3f2-b582-423d-95b6-cfe2c017ca7a" providerId="ADAL" clId="{6A468684-2423-4BEC-AFB9-52EF9198E77D}" dt="2023-07-21T15:05:07.048" v="13575"/>
          <ac:spMkLst>
            <pc:docMk/>
            <pc:sldMk cId="3636169172" sldId="310"/>
            <ac:spMk id="450" creationId="{F436B880-0917-9DC7-3DAC-8C75408EDBF5}"/>
          </ac:spMkLst>
        </pc:spChg>
        <pc:spChg chg="add del mod">
          <ac:chgData name="Hakima Laribi" userId="801ab3f2-b582-423d-95b6-cfe2c017ca7a" providerId="ADAL" clId="{6A468684-2423-4BEC-AFB9-52EF9198E77D}" dt="2023-07-21T15:16:32.982" v="13678"/>
          <ac:spMkLst>
            <pc:docMk/>
            <pc:sldMk cId="3636169172" sldId="310"/>
            <ac:spMk id="451" creationId="{3E26C46B-4310-2156-39CD-F0917A23BCB1}"/>
          </ac:spMkLst>
        </pc:spChg>
        <pc:spChg chg="add del mod">
          <ac:chgData name="Hakima Laribi" userId="801ab3f2-b582-423d-95b6-cfe2c017ca7a" providerId="ADAL" clId="{6A468684-2423-4BEC-AFB9-52EF9198E77D}" dt="2023-07-21T15:16:52.639" v="13682"/>
          <ac:spMkLst>
            <pc:docMk/>
            <pc:sldMk cId="3636169172" sldId="310"/>
            <ac:spMk id="452" creationId="{F8FF8E86-2FEF-32D3-7734-5AA270363678}"/>
          </ac:spMkLst>
        </pc:spChg>
        <pc:spChg chg="add del mod">
          <ac:chgData name="Hakima Laribi" userId="801ab3f2-b582-423d-95b6-cfe2c017ca7a" providerId="ADAL" clId="{6A468684-2423-4BEC-AFB9-52EF9198E77D}" dt="2023-07-21T15:16:52.639" v="13682"/>
          <ac:spMkLst>
            <pc:docMk/>
            <pc:sldMk cId="3636169172" sldId="310"/>
            <ac:spMk id="453" creationId="{26963A4A-7C74-9A03-8BEF-1DFB29E216A0}"/>
          </ac:spMkLst>
        </pc:spChg>
        <pc:spChg chg="add mod">
          <ac:chgData name="Hakima Laribi" userId="801ab3f2-b582-423d-95b6-cfe2c017ca7a" providerId="ADAL" clId="{6A468684-2423-4BEC-AFB9-52EF9198E77D}" dt="2023-07-25T11:54:09.842" v="19549" actId="1076"/>
          <ac:spMkLst>
            <pc:docMk/>
            <pc:sldMk cId="3636169172" sldId="310"/>
            <ac:spMk id="455" creationId="{6AC97548-5470-05F1-0E43-A537C97D243B}"/>
          </ac:spMkLst>
        </pc:spChg>
        <pc:spChg chg="add mod">
          <ac:chgData name="Hakima Laribi" userId="801ab3f2-b582-423d-95b6-cfe2c017ca7a" providerId="ADAL" clId="{6A468684-2423-4BEC-AFB9-52EF9198E77D}" dt="2023-07-25T11:53:49.011" v="19546" actId="20577"/>
          <ac:spMkLst>
            <pc:docMk/>
            <pc:sldMk cId="3636169172" sldId="310"/>
            <ac:spMk id="456" creationId="{E88F3B7C-B2CB-34DE-6047-C7FAEBE0D2F3}"/>
          </ac:spMkLst>
        </pc:spChg>
        <pc:spChg chg="add del mod">
          <ac:chgData name="Hakima Laribi" userId="801ab3f2-b582-423d-95b6-cfe2c017ca7a" providerId="ADAL" clId="{6A468684-2423-4BEC-AFB9-52EF9198E77D}" dt="2023-07-21T15:40:28.437" v="14068" actId="478"/>
          <ac:spMkLst>
            <pc:docMk/>
            <pc:sldMk cId="3636169172" sldId="310"/>
            <ac:spMk id="457" creationId="{D71E3BEE-FC32-F1EF-FE62-17BA85F6185A}"/>
          </ac:spMkLst>
        </pc:spChg>
        <pc:spChg chg="add del mod">
          <ac:chgData name="Hakima Laribi" userId="801ab3f2-b582-423d-95b6-cfe2c017ca7a" providerId="ADAL" clId="{6A468684-2423-4BEC-AFB9-52EF9198E77D}" dt="2023-07-21T15:40:31.548" v="14070" actId="478"/>
          <ac:spMkLst>
            <pc:docMk/>
            <pc:sldMk cId="3636169172" sldId="310"/>
            <ac:spMk id="458" creationId="{CEFA393F-FAB8-BE95-5BE6-FF6FA484ED0F}"/>
          </ac:spMkLst>
        </pc:spChg>
        <pc:grpChg chg="del">
          <ac:chgData name="Hakima Laribi" userId="801ab3f2-b582-423d-95b6-cfe2c017ca7a" providerId="ADAL" clId="{6A468684-2423-4BEC-AFB9-52EF9198E77D}" dt="2023-07-21T14:18:39.513" v="12771" actId="478"/>
          <ac:grpSpMkLst>
            <pc:docMk/>
            <pc:sldMk cId="3636169172" sldId="310"/>
            <ac:grpSpMk id="4" creationId="{8848D055-7093-FA57-AAE7-E48FA09D742C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7" creationId="{60D6B1F8-9D5E-1B5D-239E-8CA91B07457B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14" creationId="{9D9D43B7-0D2D-F087-2869-E29DAE8A2222}"/>
          </ac:grpSpMkLst>
        </pc:grpChg>
        <pc:grpChg chg="del">
          <ac:chgData name="Hakima Laribi" userId="801ab3f2-b582-423d-95b6-cfe2c017ca7a" providerId="ADAL" clId="{6A468684-2423-4BEC-AFB9-52EF9198E77D}" dt="2023-07-21T14:18:45.766" v="12774" actId="478"/>
          <ac:grpSpMkLst>
            <pc:docMk/>
            <pc:sldMk cId="3636169172" sldId="310"/>
            <ac:grpSpMk id="17" creationId="{F8EDAE22-50F3-47FA-0AE2-45C8C7607250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21" creationId="{B2EA7054-8A29-5A62-59FF-FAFEE6935E38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26" creationId="{7544219D-9E21-D878-35E1-8F8C50B5E6A3}"/>
          </ac:grpSpMkLst>
        </pc:grpChg>
        <pc:grpChg chg="add del mod">
          <ac:chgData name="Hakima Laribi" userId="801ab3f2-b582-423d-95b6-cfe2c017ca7a" providerId="ADAL" clId="{6A468684-2423-4BEC-AFB9-52EF9198E77D}" dt="2023-07-21T14:21:29.076" v="12797"/>
          <ac:grpSpMkLst>
            <pc:docMk/>
            <pc:sldMk cId="3636169172" sldId="310"/>
            <ac:grpSpMk id="29" creationId="{E315496E-EE4A-F172-BB52-C92F76E1ED67}"/>
          </ac:grpSpMkLst>
        </pc:grpChg>
        <pc:grpChg chg="add del mod">
          <ac:chgData name="Hakima Laribi" userId="801ab3f2-b582-423d-95b6-cfe2c017ca7a" providerId="ADAL" clId="{6A468684-2423-4BEC-AFB9-52EF9198E77D}" dt="2023-07-21T14:21:36.784" v="12799"/>
          <ac:grpSpMkLst>
            <pc:docMk/>
            <pc:sldMk cId="3636169172" sldId="310"/>
            <ac:grpSpMk id="32" creationId="{8C18E323-F4A2-CA5B-9061-ABE0EC6FC06F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35" creationId="{CF0ADE2F-E3E9-7162-8488-B180B8DA1823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38" creationId="{806EBF15-A1BE-32D4-DA56-3E9851FD8B77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41" creationId="{0D3E17E3-E5BE-BFB9-9CAC-1BF0F199D2FA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44" creationId="{520D3D55-48C2-2F3A-3F87-FB349003B4A4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47" creationId="{0B7D9DDB-FD7D-2E74-F3BE-C5D379054B49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50" creationId="{B4FD6A84-074C-22C2-9C50-461261568FE1}"/>
          </ac:grpSpMkLst>
        </pc:grpChg>
        <pc:grpChg chg="add del mod">
          <ac:chgData name="Hakima Laribi" userId="801ab3f2-b582-423d-95b6-cfe2c017ca7a" providerId="ADAL" clId="{6A468684-2423-4BEC-AFB9-52EF9198E77D}" dt="2023-07-21T14:47:46.623" v="13346" actId="478"/>
          <ac:grpSpMkLst>
            <pc:docMk/>
            <pc:sldMk cId="3636169172" sldId="310"/>
            <ac:grpSpMk id="404" creationId="{0F823721-C5F3-2547-82B1-81A2A383B281}"/>
          </ac:grpSpMkLst>
        </pc:grpChg>
        <pc:grpChg chg="add del mod">
          <ac:chgData name="Hakima Laribi" userId="801ab3f2-b582-423d-95b6-cfe2c017ca7a" providerId="ADAL" clId="{6A468684-2423-4BEC-AFB9-52EF9198E77D}" dt="2023-07-21T14:47:42.943" v="13343" actId="478"/>
          <ac:grpSpMkLst>
            <pc:docMk/>
            <pc:sldMk cId="3636169172" sldId="310"/>
            <ac:grpSpMk id="407" creationId="{813C616A-C140-0C07-3EA0-1602103F6D6A}"/>
          </ac:grpSpMkLst>
        </pc:grpChg>
        <pc:grpChg chg="add del mod">
          <ac:chgData name="Hakima Laribi" userId="801ab3f2-b582-423d-95b6-cfe2c017ca7a" providerId="ADAL" clId="{6A468684-2423-4BEC-AFB9-52EF9198E77D}" dt="2023-07-21T14:47:45.597" v="13345" actId="478"/>
          <ac:grpSpMkLst>
            <pc:docMk/>
            <pc:sldMk cId="3636169172" sldId="310"/>
            <ac:grpSpMk id="410" creationId="{2D244E47-9EBE-15E0-E189-7854CC0061BB}"/>
          </ac:grpSpMkLst>
        </pc:grpChg>
        <pc:grpChg chg="add del mod">
          <ac:chgData name="Hakima Laribi" userId="801ab3f2-b582-423d-95b6-cfe2c017ca7a" providerId="ADAL" clId="{6A468684-2423-4BEC-AFB9-52EF9198E77D}" dt="2023-07-21T14:47:41.289" v="13342" actId="478"/>
          <ac:grpSpMkLst>
            <pc:docMk/>
            <pc:sldMk cId="3636169172" sldId="310"/>
            <ac:grpSpMk id="413" creationId="{23994AE0-791F-91A0-C95E-5F7E9EFF6B1D}"/>
          </ac:grpSpMkLst>
        </pc:grpChg>
        <pc:grpChg chg="add del mod">
          <ac:chgData name="Hakima Laribi" userId="801ab3f2-b582-423d-95b6-cfe2c017ca7a" providerId="ADAL" clId="{6A468684-2423-4BEC-AFB9-52EF9198E77D}" dt="2023-07-21T14:47:44.337" v="13344" actId="478"/>
          <ac:grpSpMkLst>
            <pc:docMk/>
            <pc:sldMk cId="3636169172" sldId="310"/>
            <ac:grpSpMk id="416" creationId="{A1E3A881-3BA9-123E-877A-A8AADAD25957}"/>
          </ac:grpSpMkLst>
        </pc:grpChg>
        <pc:grpChg chg="del">
          <ac:chgData name="Hakima Laribi" userId="801ab3f2-b582-423d-95b6-cfe2c017ca7a" providerId="ADAL" clId="{6A468684-2423-4BEC-AFB9-52EF9198E77D}" dt="2023-07-21T14:18:38.066" v="12770" actId="478"/>
          <ac:grpSpMkLst>
            <pc:docMk/>
            <pc:sldMk cId="3636169172" sldId="310"/>
            <ac:grpSpMk id="417" creationId="{043A4B8C-EE6A-9A84-E78E-270F5DE2549E}"/>
          </ac:grpSpMkLst>
        </pc:grpChg>
        <pc:grpChg chg="del">
          <ac:chgData name="Hakima Laribi" userId="801ab3f2-b582-423d-95b6-cfe2c017ca7a" providerId="ADAL" clId="{6A468684-2423-4BEC-AFB9-52EF9198E77D}" dt="2023-07-21T14:18:43.696" v="12773" actId="478"/>
          <ac:grpSpMkLst>
            <pc:docMk/>
            <pc:sldMk cId="3636169172" sldId="310"/>
            <ac:grpSpMk id="424" creationId="{78CCE63C-948C-E616-A5B2-68608CC8EC6D}"/>
          </ac:grpSpMkLst>
        </pc:grpChg>
        <pc:grpChg chg="del">
          <ac:chgData name="Hakima Laribi" userId="801ab3f2-b582-423d-95b6-cfe2c017ca7a" providerId="ADAL" clId="{6A468684-2423-4BEC-AFB9-52EF9198E77D}" dt="2023-07-21T14:18:40.819" v="12772" actId="478"/>
          <ac:grpSpMkLst>
            <pc:docMk/>
            <pc:sldMk cId="3636169172" sldId="310"/>
            <ac:grpSpMk id="431" creationId="{A1D7A8F5-D17F-04B5-17FC-D9DCF1717795}"/>
          </ac:grpSpMkLst>
        </pc:grpChg>
        <pc:cxnChg chg="mod">
          <ac:chgData name="Hakima Laribi" userId="801ab3f2-b582-423d-95b6-cfe2c017ca7a" providerId="ADAL" clId="{6A468684-2423-4BEC-AFB9-52EF9198E77D}" dt="2023-07-21T14:43:23.399" v="13135" actId="1036"/>
          <ac:cxnSpMkLst>
            <pc:docMk/>
            <pc:sldMk cId="3636169172" sldId="310"/>
            <ac:cxnSpMk id="22" creationId="{A396DD60-A1B6-DDC9-32B1-3D1EDA8FE102}"/>
          </ac:cxnSpMkLst>
        </pc:cxnChg>
        <pc:cxnChg chg="mod">
          <ac:chgData name="Hakima Laribi" userId="801ab3f2-b582-423d-95b6-cfe2c017ca7a" providerId="ADAL" clId="{6A468684-2423-4BEC-AFB9-52EF9198E77D}" dt="2023-07-21T14:43:23.399" v="13135" actId="1036"/>
          <ac:cxnSpMkLst>
            <pc:docMk/>
            <pc:sldMk cId="3636169172" sldId="310"/>
            <ac:cxnSpMk id="392" creationId="{5241B1D3-CD48-66C5-F278-1FD020BB5B17}"/>
          </ac:cxnSpMkLst>
        </pc:cxnChg>
        <pc:cxnChg chg="mod">
          <ac:chgData name="Hakima Laribi" userId="801ab3f2-b582-423d-95b6-cfe2c017ca7a" providerId="ADAL" clId="{6A468684-2423-4BEC-AFB9-52EF9198E77D}" dt="2023-07-21T14:43:23.399" v="13135" actId="1036"/>
          <ac:cxnSpMkLst>
            <pc:docMk/>
            <pc:sldMk cId="3636169172" sldId="310"/>
            <ac:cxnSpMk id="393" creationId="{CB45264E-6608-8216-604A-A4FEDE488F56}"/>
          </ac:cxnSpMkLst>
        </pc:cxnChg>
        <pc:cxnChg chg="mod">
          <ac:chgData name="Hakima Laribi" userId="801ab3f2-b582-423d-95b6-cfe2c017ca7a" providerId="ADAL" clId="{6A468684-2423-4BEC-AFB9-52EF9198E77D}" dt="2023-07-21T14:43:23.399" v="13135" actId="1036"/>
          <ac:cxnSpMkLst>
            <pc:docMk/>
            <pc:sldMk cId="3636169172" sldId="310"/>
            <ac:cxnSpMk id="394" creationId="{D541607D-A135-BE74-4354-E21CDEF4545C}"/>
          </ac:cxnSpMkLst>
        </pc:cxnChg>
        <pc:cxnChg chg="add mod">
          <ac:chgData name="Hakima Laribi" userId="801ab3f2-b582-423d-95b6-cfe2c017ca7a" providerId="ADAL" clId="{6A468684-2423-4BEC-AFB9-52EF9198E77D}" dt="2023-07-25T11:52:34.816" v="19536" actId="1076"/>
          <ac:cxnSpMkLst>
            <pc:docMk/>
            <pc:sldMk cId="3636169172" sldId="310"/>
            <ac:cxnSpMk id="396" creationId="{30D39C0F-A637-DF7A-4278-8CD9D83482D7}"/>
          </ac:cxnSpMkLst>
        </pc:cxnChg>
        <pc:cxnChg chg="add del mod">
          <ac:chgData name="Hakima Laribi" userId="801ab3f2-b582-423d-95b6-cfe2c017ca7a" providerId="ADAL" clId="{6A468684-2423-4BEC-AFB9-52EF9198E77D}" dt="2023-07-21T14:47:58.135" v="13349" actId="478"/>
          <ac:cxnSpMkLst>
            <pc:docMk/>
            <pc:sldMk cId="3636169172" sldId="310"/>
            <ac:cxnSpMk id="403" creationId="{28E46F0E-B866-C564-09BC-EBDF646945F0}"/>
          </ac:cxnSpMkLst>
        </pc:cxnChg>
      </pc:sldChg>
      <pc:sldChg chg="addSp delSp modSp add mod ord modAnim">
        <pc:chgData name="Hakima Laribi" userId="801ab3f2-b582-423d-95b6-cfe2c017ca7a" providerId="ADAL" clId="{6A468684-2423-4BEC-AFB9-52EF9198E77D}" dt="2023-07-25T15:19:05.642" v="19740" actId="1035"/>
        <pc:sldMkLst>
          <pc:docMk/>
          <pc:sldMk cId="1192075297" sldId="311"/>
        </pc:sldMkLst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6" creationId="{D040889D-95EC-E50C-E883-FEC7D530093A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10" creationId="{EF6BCFDA-C8E0-E12E-035E-E8465A91BE90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11" creationId="{22ADA074-C06C-72EC-2499-47F7A2A20578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12" creationId="{B44122F4-A27E-660A-5CA4-F81F123CB5B0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13" creationId="{82926741-8356-9B84-535C-7FA047AA2926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17" creationId="{9A65347A-ADCC-3DCA-5646-2E7A31EBE4F1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19" creationId="{2F6887D2-F7D6-7D1E-542D-0298ABA74522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20" creationId="{25150F67-D507-5F78-B31C-44120486164C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23" creationId="{D91E49B1-4130-172D-C8D5-9F9F802AA330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29" creationId="{3CDDBAB8-A5FA-62F6-6525-0E979817AEC3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30" creationId="{0650CDFB-3D0E-345D-0ABA-176073A44D60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31" creationId="{971AAE7E-CFFA-9194-32B8-0A752AC883FB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33" creationId="{915B0386-3B2D-7DE9-866F-C309E9CC6DEB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34" creationId="{E1B92134-1750-3042-BF40-FC2619F9191B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53" creationId="{4C0C5F85-1C59-21F9-1913-F89E634C6E02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54" creationId="{85AC2643-E49C-6940-1967-9825DC3D555C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55" creationId="{EBD7CBA3-CD11-AAAC-2B50-86746F95E735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56" creationId="{12C0F53F-2CA1-79C2-D7F7-9DB815F0C04B}"/>
          </ac:spMkLst>
        </pc:spChg>
        <pc:spChg chg="mod">
          <ac:chgData name="Hakima Laribi" userId="801ab3f2-b582-423d-95b6-cfe2c017ca7a" providerId="ADAL" clId="{6A468684-2423-4BEC-AFB9-52EF9198E77D}" dt="2023-07-25T15:19:05.642" v="19740" actId="1035"/>
          <ac:spMkLst>
            <pc:docMk/>
            <pc:sldMk cId="1192075297" sldId="311"/>
            <ac:spMk id="57" creationId="{4227560B-C0A3-6357-33F7-11927D188807}"/>
          </ac:spMkLst>
        </pc:spChg>
        <pc:spChg chg="del">
          <ac:chgData name="Hakima Laribi" userId="801ab3f2-b582-423d-95b6-cfe2c017ca7a" providerId="ADAL" clId="{6A468684-2423-4BEC-AFB9-52EF9198E77D}" dt="2023-07-21T15:03:22.413" v="13559" actId="478"/>
          <ac:spMkLst>
            <pc:docMk/>
            <pc:sldMk cId="1192075297" sldId="311"/>
            <ac:spMk id="58" creationId="{707A587B-0230-8ADF-1624-76EB1BDB3180}"/>
          </ac:spMkLst>
        </pc:spChg>
        <pc:spChg chg="add del mod">
          <ac:chgData name="Hakima Laribi" userId="801ab3f2-b582-423d-95b6-cfe2c017ca7a" providerId="ADAL" clId="{6A468684-2423-4BEC-AFB9-52EF9198E77D}" dt="2023-07-25T11:47:23.599" v="19523" actId="478"/>
          <ac:spMkLst>
            <pc:docMk/>
            <pc:sldMk cId="1192075297" sldId="311"/>
            <ac:spMk id="58" creationId="{FDB477AA-69B2-F381-2EE4-CDB585BF5BFF}"/>
          </ac:spMkLst>
        </pc:spChg>
        <pc:spChg chg="mod">
          <ac:chgData name="Hakima Laribi" userId="801ab3f2-b582-423d-95b6-cfe2c017ca7a" providerId="ADAL" clId="{6A468684-2423-4BEC-AFB9-52EF9198E77D}" dt="2023-07-21T15:04:50.243" v="13573" actId="20577"/>
          <ac:spMkLst>
            <pc:docMk/>
            <pc:sldMk cId="1192075297" sldId="311"/>
            <ac:spMk id="60" creationId="{5A730641-26D9-A1F3-4000-E6FEAC055C8F}"/>
          </ac:spMkLst>
        </pc:spChg>
        <pc:spChg chg="add del mod">
          <ac:chgData name="Hakima Laribi" userId="801ab3f2-b582-423d-95b6-cfe2c017ca7a" providerId="ADAL" clId="{6A468684-2423-4BEC-AFB9-52EF9198E77D}" dt="2023-07-21T15:06:05.718" v="13608" actId="20577"/>
          <ac:spMkLst>
            <pc:docMk/>
            <pc:sldMk cId="1192075297" sldId="311"/>
            <ac:spMk id="61" creationId="{EC12F56D-4F15-54D1-FA62-EC6BAD577302}"/>
          </ac:spMkLst>
        </pc:spChg>
        <pc:spChg chg="mod">
          <ac:chgData name="Hakima Laribi" userId="801ab3f2-b582-423d-95b6-cfe2c017ca7a" providerId="ADAL" clId="{6A468684-2423-4BEC-AFB9-52EF9198E77D}" dt="2023-07-21T15:06:14.176" v="13621" actId="20577"/>
          <ac:spMkLst>
            <pc:docMk/>
            <pc:sldMk cId="1192075297" sldId="311"/>
            <ac:spMk id="63" creationId="{DCF21C5C-1B6F-6FFE-EC06-9ABC51F71999}"/>
          </ac:spMkLst>
        </pc:spChg>
        <pc:spChg chg="del">
          <ac:chgData name="Hakima Laribi" userId="801ab3f2-b582-423d-95b6-cfe2c017ca7a" providerId="ADAL" clId="{6A468684-2423-4BEC-AFB9-52EF9198E77D}" dt="2023-07-21T15:03:28.221" v="13560" actId="478"/>
          <ac:spMkLst>
            <pc:docMk/>
            <pc:sldMk cId="1192075297" sldId="311"/>
            <ac:spMk id="385" creationId="{E042CA60-C443-98E0-0C9F-AFA31857C827}"/>
          </ac:spMkLst>
        </pc:spChg>
        <pc:spChg chg="mod">
          <ac:chgData name="Hakima Laribi" userId="801ab3f2-b582-423d-95b6-cfe2c017ca7a" providerId="ADAL" clId="{6A468684-2423-4BEC-AFB9-52EF9198E77D}" dt="2023-07-21T15:03:10.994" v="13556" actId="14100"/>
          <ac:spMkLst>
            <pc:docMk/>
            <pc:sldMk cId="1192075297" sldId="311"/>
            <ac:spMk id="386" creationId="{BE926B40-C910-6273-AE77-FD9BE6EA4791}"/>
          </ac:spMkLst>
        </pc:spChg>
        <pc:spChg chg="del mod">
          <ac:chgData name="Hakima Laribi" userId="801ab3f2-b582-423d-95b6-cfe2c017ca7a" providerId="ADAL" clId="{6A468684-2423-4BEC-AFB9-52EF9198E77D}" dt="2023-07-21T15:06:17.188" v="13622" actId="478"/>
          <ac:spMkLst>
            <pc:docMk/>
            <pc:sldMk cId="1192075297" sldId="311"/>
            <ac:spMk id="387" creationId="{4C6A4C8D-A902-3ED1-2B14-E96DE9069052}"/>
          </ac:spMkLst>
        </pc:spChg>
        <pc:spChg chg="del">
          <ac:chgData name="Hakima Laribi" userId="801ab3f2-b582-423d-95b6-cfe2c017ca7a" providerId="ADAL" clId="{6A468684-2423-4BEC-AFB9-52EF9198E77D}" dt="2023-07-21T15:03:19.581" v="13558" actId="478"/>
          <ac:spMkLst>
            <pc:docMk/>
            <pc:sldMk cId="1192075297" sldId="311"/>
            <ac:spMk id="397" creationId="{255CC0AF-C8E9-EAB5-B4D6-23A0A42AF3E1}"/>
          </ac:spMkLst>
        </pc:spChg>
        <pc:spChg chg="del">
          <ac:chgData name="Hakima Laribi" userId="801ab3f2-b582-423d-95b6-cfe2c017ca7a" providerId="ADAL" clId="{6A468684-2423-4BEC-AFB9-52EF9198E77D}" dt="2023-07-21T15:03:17.051" v="13557" actId="478"/>
          <ac:spMkLst>
            <pc:docMk/>
            <pc:sldMk cId="1192075297" sldId="311"/>
            <ac:spMk id="398" creationId="{D17FFF17-5A31-F820-7CDF-D7D2F31FF308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448" creationId="{C4C823CB-8EC0-6A6A-68FF-6167D10C23D0}"/>
          </ac:spMkLst>
        </pc:spChg>
        <pc:spChg chg="mod">
          <ac:chgData name="Hakima Laribi" userId="801ab3f2-b582-423d-95b6-cfe2c017ca7a" providerId="ADAL" clId="{6A468684-2423-4BEC-AFB9-52EF9198E77D}" dt="2023-07-21T15:06:44.885" v="13670" actId="5793"/>
          <ac:spMkLst>
            <pc:docMk/>
            <pc:sldMk cId="1192075297" sldId="311"/>
            <ac:spMk id="449" creationId="{C3930AA9-9160-E556-3CCA-F74F04FC088E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450" creationId="{CC7EE948-9B67-13A5-2428-BA1F28F6BF41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451" creationId="{97D7B13A-EFEF-C555-BFC4-626AA440ECC8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452" creationId="{EB1900E8-D5F3-106D-559E-09D1D2557BB4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453" creationId="{79EE96AD-6A93-1B62-0FA8-59B42D5FFFC8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454" creationId="{4E1D7A19-72BF-15EC-7C02-5EC3839B74EA}"/>
          </ac:spMkLst>
        </pc:spChg>
        <pc:spChg chg="add del mod">
          <ac:chgData name="Hakima Laribi" userId="801ab3f2-b582-423d-95b6-cfe2c017ca7a" providerId="ADAL" clId="{6A468684-2423-4BEC-AFB9-52EF9198E77D}" dt="2023-07-21T15:05:27.321" v="13586" actId="478"/>
          <ac:spMkLst>
            <pc:docMk/>
            <pc:sldMk cId="1192075297" sldId="311"/>
            <ac:spMk id="455" creationId="{336FBC2D-1290-C062-6972-A37D7E84B974}"/>
          </ac:spMkLst>
        </pc:spChg>
        <pc:grpChg chg="add mod">
          <ac:chgData name="Hakima Laribi" userId="801ab3f2-b582-423d-95b6-cfe2c017ca7a" providerId="ADAL" clId="{6A468684-2423-4BEC-AFB9-52EF9198E77D}" dt="2023-07-21T15:04:01.479" v="13563" actId="1076"/>
          <ac:grpSpMkLst>
            <pc:docMk/>
            <pc:sldMk cId="1192075297" sldId="311"/>
            <ac:grpSpMk id="4" creationId="{6D56B929-3FB0-E49A-7009-BC8400BE12A2}"/>
          </ac:grpSpMkLst>
        </pc:grpChg>
        <pc:grpChg chg="add mod">
          <ac:chgData name="Hakima Laribi" userId="801ab3f2-b582-423d-95b6-cfe2c017ca7a" providerId="ADAL" clId="{6A468684-2423-4BEC-AFB9-52EF9198E77D}" dt="2023-07-21T15:04:01.479" v="13563" actId="1076"/>
          <ac:grpSpMkLst>
            <pc:docMk/>
            <pc:sldMk cId="1192075297" sldId="311"/>
            <ac:grpSpMk id="18" creationId="{EB6C9245-C787-43B3-5908-732F42EB67E6}"/>
          </ac:grpSpMkLst>
        </pc:grpChg>
        <pc:grpChg chg="add mod">
          <ac:chgData name="Hakima Laribi" userId="801ab3f2-b582-423d-95b6-cfe2c017ca7a" providerId="ADAL" clId="{6A468684-2423-4BEC-AFB9-52EF9198E77D}" dt="2023-07-21T15:04:01.479" v="13563" actId="1076"/>
          <ac:grpSpMkLst>
            <pc:docMk/>
            <pc:sldMk cId="1192075297" sldId="311"/>
            <ac:grpSpMk id="32" creationId="{CF4D27B1-7939-92E3-CA1E-7C6FC300756A}"/>
          </ac:grpSpMkLst>
        </pc:grpChg>
        <pc:grpChg chg="add mod">
          <ac:chgData name="Hakima Laribi" userId="801ab3f2-b582-423d-95b6-cfe2c017ca7a" providerId="ADAL" clId="{6A468684-2423-4BEC-AFB9-52EF9198E77D}" dt="2023-07-21T15:04:01.479" v="13563" actId="1076"/>
          <ac:grpSpMkLst>
            <pc:docMk/>
            <pc:sldMk cId="1192075297" sldId="311"/>
            <ac:grpSpMk id="59" creationId="{6E40ABF7-EDAD-ADAD-2CC6-47DE9B14DEFA}"/>
          </ac:grpSpMkLst>
        </pc:grpChg>
        <pc:cxnChg chg="del mod">
          <ac:chgData name="Hakima Laribi" userId="801ab3f2-b582-423d-95b6-cfe2c017ca7a" providerId="ADAL" clId="{6A468684-2423-4BEC-AFB9-52EF9198E77D}" dt="2023-07-21T15:06:19.038" v="13623" actId="478"/>
          <ac:cxnSpMkLst>
            <pc:docMk/>
            <pc:sldMk cId="1192075297" sldId="311"/>
            <ac:cxnSpMk id="396" creationId="{30D39C0F-A637-DF7A-4278-8CD9D83482D7}"/>
          </ac:cxnSpMkLst>
        </pc:cxnChg>
      </pc:sldChg>
      <pc:sldChg chg="addSp delSp modSp add mod delAnim modAnim">
        <pc:chgData name="Hakima Laribi" userId="801ab3f2-b582-423d-95b6-cfe2c017ca7a" providerId="ADAL" clId="{6A468684-2423-4BEC-AFB9-52EF9198E77D}" dt="2023-07-25T12:02:39.750" v="19571"/>
        <pc:sldMkLst>
          <pc:docMk/>
          <pc:sldMk cId="84555067" sldId="312"/>
        </pc:sldMkLst>
        <pc:spChg chg="add mod">
          <ac:chgData name="Hakima Laribi" userId="801ab3f2-b582-423d-95b6-cfe2c017ca7a" providerId="ADAL" clId="{6A468684-2423-4BEC-AFB9-52EF9198E77D}" dt="2023-07-21T15:27:10.600" v="13769" actId="1076"/>
          <ac:spMkLst>
            <pc:docMk/>
            <pc:sldMk cId="84555067" sldId="312"/>
            <ac:spMk id="4" creationId="{9E0785BF-8EA9-CD34-1799-E8785B669CBF}"/>
          </ac:spMkLst>
        </pc:spChg>
        <pc:spChg chg="add mod">
          <ac:chgData name="Hakima Laribi" userId="801ab3f2-b582-423d-95b6-cfe2c017ca7a" providerId="ADAL" clId="{6A468684-2423-4BEC-AFB9-52EF9198E77D}" dt="2023-07-21T15:28:40.541" v="13790" actId="1076"/>
          <ac:spMkLst>
            <pc:docMk/>
            <pc:sldMk cId="84555067" sldId="312"/>
            <ac:spMk id="6" creationId="{8AEC9B4F-50A1-4BF4-73FE-347AB777EFCC}"/>
          </ac:spMkLst>
        </pc:spChg>
        <pc:spChg chg="add mod">
          <ac:chgData name="Hakima Laribi" userId="801ab3f2-b582-423d-95b6-cfe2c017ca7a" providerId="ADAL" clId="{6A468684-2423-4BEC-AFB9-52EF9198E77D}" dt="2023-07-21T15:28:54.736" v="13794" actId="1076"/>
          <ac:spMkLst>
            <pc:docMk/>
            <pc:sldMk cId="84555067" sldId="312"/>
            <ac:spMk id="10" creationId="{E9B4C16F-C69D-934F-923A-C31E1DB0B640}"/>
          </ac:spMkLst>
        </pc:spChg>
        <pc:spChg chg="add mod">
          <ac:chgData name="Hakima Laribi" userId="801ab3f2-b582-423d-95b6-cfe2c017ca7a" providerId="ADAL" clId="{6A468684-2423-4BEC-AFB9-52EF9198E77D}" dt="2023-07-21T15:28:54.736" v="13794" actId="1076"/>
          <ac:spMkLst>
            <pc:docMk/>
            <pc:sldMk cId="84555067" sldId="312"/>
            <ac:spMk id="11" creationId="{ECA2AE7B-F31B-A2C8-C1BA-EE583F92C779}"/>
          </ac:spMkLst>
        </pc:spChg>
        <pc:spChg chg="add mod">
          <ac:chgData name="Hakima Laribi" userId="801ab3f2-b582-423d-95b6-cfe2c017ca7a" providerId="ADAL" clId="{6A468684-2423-4BEC-AFB9-52EF9198E77D}" dt="2023-07-21T15:29:41.660" v="13804" actId="20577"/>
          <ac:spMkLst>
            <pc:docMk/>
            <pc:sldMk cId="84555067" sldId="312"/>
            <ac:spMk id="12" creationId="{1DAB2054-AD96-E0F3-84C2-334598ACE3C4}"/>
          </ac:spMkLst>
        </pc:spChg>
        <pc:spChg chg="add mod">
          <ac:chgData name="Hakima Laribi" userId="801ab3f2-b582-423d-95b6-cfe2c017ca7a" providerId="ADAL" clId="{6A468684-2423-4BEC-AFB9-52EF9198E77D}" dt="2023-07-25T12:01:18.958" v="19556" actId="20577"/>
          <ac:spMkLst>
            <pc:docMk/>
            <pc:sldMk cId="84555067" sldId="312"/>
            <ac:spMk id="18" creationId="{62C2A7BD-2F29-8282-8837-2457325EBFBF}"/>
          </ac:spMkLst>
        </pc:spChg>
        <pc:spChg chg="add mod">
          <ac:chgData name="Hakima Laribi" userId="801ab3f2-b582-423d-95b6-cfe2c017ca7a" providerId="ADAL" clId="{6A468684-2423-4BEC-AFB9-52EF9198E77D}" dt="2023-07-25T12:01:30.374" v="19561" actId="20577"/>
          <ac:spMkLst>
            <pc:docMk/>
            <pc:sldMk cId="84555067" sldId="312"/>
            <ac:spMk id="19" creationId="{50FDA6BE-7363-0F3A-849E-4E489350AE9F}"/>
          </ac:spMkLst>
        </pc:spChg>
        <pc:spChg chg="add mod">
          <ac:chgData name="Hakima Laribi" userId="801ab3f2-b582-423d-95b6-cfe2c017ca7a" providerId="ADAL" clId="{6A468684-2423-4BEC-AFB9-52EF9198E77D}" dt="2023-07-25T12:01:34.657" v="19566" actId="20577"/>
          <ac:spMkLst>
            <pc:docMk/>
            <pc:sldMk cId="84555067" sldId="312"/>
            <ac:spMk id="20" creationId="{E73EB056-9C33-74CA-8039-07104FC9D51E}"/>
          </ac:spMkLst>
        </pc:spChg>
        <pc:spChg chg="add del mod">
          <ac:chgData name="Hakima Laribi" userId="801ab3f2-b582-423d-95b6-cfe2c017ca7a" providerId="ADAL" clId="{6A468684-2423-4BEC-AFB9-52EF9198E77D}" dt="2023-07-21T15:34:11.768" v="13857" actId="478"/>
          <ac:spMkLst>
            <pc:docMk/>
            <pc:sldMk cId="84555067" sldId="312"/>
            <ac:spMk id="53" creationId="{62B99785-1462-32EE-0534-084BA165312D}"/>
          </ac:spMkLst>
        </pc:spChg>
        <pc:spChg chg="add mod">
          <ac:chgData name="Hakima Laribi" userId="801ab3f2-b582-423d-95b6-cfe2c017ca7a" providerId="ADAL" clId="{6A468684-2423-4BEC-AFB9-52EF9198E77D}" dt="2023-07-21T15:34:33.308" v="13868" actId="20577"/>
          <ac:spMkLst>
            <pc:docMk/>
            <pc:sldMk cId="84555067" sldId="312"/>
            <ac:spMk id="54" creationId="{1D1EF44D-DD52-BA26-26EF-3E2314A468B9}"/>
          </ac:spMkLst>
        </pc:spChg>
        <pc:spChg chg="add mod">
          <ac:chgData name="Hakima Laribi" userId="801ab3f2-b582-423d-95b6-cfe2c017ca7a" providerId="ADAL" clId="{6A468684-2423-4BEC-AFB9-52EF9198E77D}" dt="2023-07-21T15:34:42.479" v="13874" actId="20577"/>
          <ac:spMkLst>
            <pc:docMk/>
            <pc:sldMk cId="84555067" sldId="312"/>
            <ac:spMk id="55" creationId="{EA9B0948-8BF4-A6C6-171C-A85C6A8BAFFD}"/>
          </ac:spMkLst>
        </pc:spChg>
        <pc:spChg chg="add mod">
          <ac:chgData name="Hakima Laribi" userId="801ab3f2-b582-423d-95b6-cfe2c017ca7a" providerId="ADAL" clId="{6A468684-2423-4BEC-AFB9-52EF9198E77D}" dt="2023-07-25T12:02:36.599" v="19570" actId="14100"/>
          <ac:spMkLst>
            <pc:docMk/>
            <pc:sldMk cId="84555067" sldId="312"/>
            <ac:spMk id="56" creationId="{9BBA14BF-474B-BF59-5429-3B7F3BD97C35}"/>
          </ac:spMkLst>
        </pc:spChg>
        <pc:spChg chg="del">
          <ac:chgData name="Hakima Laribi" userId="801ab3f2-b582-423d-95b6-cfe2c017ca7a" providerId="ADAL" clId="{6A468684-2423-4BEC-AFB9-52EF9198E77D}" dt="2023-07-21T15:24:57.552" v="13760" actId="478"/>
          <ac:spMkLst>
            <pc:docMk/>
            <pc:sldMk cId="84555067" sldId="312"/>
            <ac:spMk id="57" creationId="{4227560B-C0A3-6357-33F7-11927D188807}"/>
          </ac:spMkLst>
        </pc:spChg>
        <pc:spChg chg="del">
          <ac:chgData name="Hakima Laribi" userId="801ab3f2-b582-423d-95b6-cfe2c017ca7a" providerId="ADAL" clId="{6A468684-2423-4BEC-AFB9-52EF9198E77D}" dt="2023-07-21T15:24:57.552" v="13760" actId="478"/>
          <ac:spMkLst>
            <pc:docMk/>
            <pc:sldMk cId="84555067" sldId="312"/>
            <ac:spMk id="58" creationId="{707A587B-0230-8ADF-1624-76EB1BDB3180}"/>
          </ac:spMkLst>
        </pc:spChg>
        <pc:spChg chg="mod">
          <ac:chgData name="Hakima Laribi" userId="801ab3f2-b582-423d-95b6-cfe2c017ca7a" providerId="ADAL" clId="{6A468684-2423-4BEC-AFB9-52EF9198E77D}" dt="2023-07-21T15:28:29.408" v="13788" actId="20577"/>
          <ac:spMkLst>
            <pc:docMk/>
            <pc:sldMk cId="84555067" sldId="312"/>
            <ac:spMk id="61" creationId="{EC12F56D-4F15-54D1-FA62-EC6BAD577302}"/>
          </ac:spMkLst>
        </pc:spChg>
        <pc:spChg chg="del mod">
          <ac:chgData name="Hakima Laribi" userId="801ab3f2-b582-423d-95b6-cfe2c017ca7a" providerId="ADAL" clId="{6A468684-2423-4BEC-AFB9-52EF9198E77D}" dt="2023-07-21T15:26:55.153" v="13764" actId="478"/>
          <ac:spMkLst>
            <pc:docMk/>
            <pc:sldMk cId="84555067" sldId="312"/>
            <ac:spMk id="62" creationId="{A9A777C9-C223-7657-0503-BDDD1577CB83}"/>
          </ac:spMkLst>
        </pc:spChg>
        <pc:spChg chg="del">
          <ac:chgData name="Hakima Laribi" userId="801ab3f2-b582-423d-95b6-cfe2c017ca7a" providerId="ADAL" clId="{6A468684-2423-4BEC-AFB9-52EF9198E77D}" dt="2023-07-21T15:26:50.627" v="13761" actId="478"/>
          <ac:spMkLst>
            <pc:docMk/>
            <pc:sldMk cId="84555067" sldId="312"/>
            <ac:spMk id="63" creationId="{DCF21C5C-1B6F-6FFE-EC06-9ABC51F71999}"/>
          </ac:spMkLst>
        </pc:spChg>
        <pc:spChg chg="mod">
          <ac:chgData name="Hakima Laribi" userId="801ab3f2-b582-423d-95b6-cfe2c017ca7a" providerId="ADAL" clId="{6A468684-2423-4BEC-AFB9-52EF9198E77D}" dt="2023-07-21T15:27:42.776" v="13778" actId="20577"/>
          <ac:spMkLst>
            <pc:docMk/>
            <pc:sldMk cId="84555067" sldId="312"/>
            <ac:spMk id="385" creationId="{E042CA60-C443-98E0-0C9F-AFA31857C827}"/>
          </ac:spMkLst>
        </pc:spChg>
        <pc:spChg chg="mod">
          <ac:chgData name="Hakima Laribi" userId="801ab3f2-b582-423d-95b6-cfe2c017ca7a" providerId="ADAL" clId="{6A468684-2423-4BEC-AFB9-52EF9198E77D}" dt="2023-07-21T15:29:09.296" v="13800" actId="20577"/>
          <ac:spMkLst>
            <pc:docMk/>
            <pc:sldMk cId="84555067" sldId="312"/>
            <ac:spMk id="386" creationId="{BE926B40-C910-6273-AE77-FD9BE6EA4791}"/>
          </ac:spMkLst>
        </pc:spChg>
        <pc:spChg chg="del">
          <ac:chgData name="Hakima Laribi" userId="801ab3f2-b582-423d-95b6-cfe2c017ca7a" providerId="ADAL" clId="{6A468684-2423-4BEC-AFB9-52EF9198E77D}" dt="2023-07-21T15:26:52.738" v="13762" actId="478"/>
          <ac:spMkLst>
            <pc:docMk/>
            <pc:sldMk cId="84555067" sldId="312"/>
            <ac:spMk id="387" creationId="{4C6A4C8D-A902-3ED1-2B14-E96DE9069052}"/>
          </ac:spMkLst>
        </pc:spChg>
        <pc:spChg chg="del">
          <ac:chgData name="Hakima Laribi" userId="801ab3f2-b582-423d-95b6-cfe2c017ca7a" providerId="ADAL" clId="{6A468684-2423-4BEC-AFB9-52EF9198E77D}" dt="2023-07-21T15:18:40.277" v="13695" actId="478"/>
          <ac:spMkLst>
            <pc:docMk/>
            <pc:sldMk cId="84555067" sldId="312"/>
            <ac:spMk id="388" creationId="{35A1469E-4B27-B973-7AD1-3444688610DF}"/>
          </ac:spMkLst>
        </pc:spChg>
        <pc:spChg chg="del">
          <ac:chgData name="Hakima Laribi" userId="801ab3f2-b582-423d-95b6-cfe2c017ca7a" providerId="ADAL" clId="{6A468684-2423-4BEC-AFB9-52EF9198E77D}" dt="2023-07-21T15:18:40.277" v="13695" actId="478"/>
          <ac:spMkLst>
            <pc:docMk/>
            <pc:sldMk cId="84555067" sldId="312"/>
            <ac:spMk id="389" creationId="{366524F0-A453-60DD-16D8-FBF6D4F71EF0}"/>
          </ac:spMkLst>
        </pc:spChg>
        <pc:spChg chg="del">
          <ac:chgData name="Hakima Laribi" userId="801ab3f2-b582-423d-95b6-cfe2c017ca7a" providerId="ADAL" clId="{6A468684-2423-4BEC-AFB9-52EF9198E77D}" dt="2023-07-21T15:18:40.277" v="13695" actId="478"/>
          <ac:spMkLst>
            <pc:docMk/>
            <pc:sldMk cId="84555067" sldId="312"/>
            <ac:spMk id="390" creationId="{E2FCF35E-2456-2A37-F54E-FA6C633C509E}"/>
          </ac:spMkLst>
        </pc:spChg>
        <pc:spChg chg="del">
          <ac:chgData name="Hakima Laribi" userId="801ab3f2-b582-423d-95b6-cfe2c017ca7a" providerId="ADAL" clId="{6A468684-2423-4BEC-AFB9-52EF9198E77D}" dt="2023-07-21T15:18:40.277" v="13695" actId="478"/>
          <ac:spMkLst>
            <pc:docMk/>
            <pc:sldMk cId="84555067" sldId="312"/>
            <ac:spMk id="391" creationId="{0D16E3AA-0B2D-DE37-AE98-00F8CC6749F8}"/>
          </ac:spMkLst>
        </pc:spChg>
        <pc:spChg chg="del">
          <ac:chgData name="Hakima Laribi" userId="801ab3f2-b582-423d-95b6-cfe2c017ca7a" providerId="ADAL" clId="{6A468684-2423-4BEC-AFB9-52EF9198E77D}" dt="2023-07-21T15:18:40.277" v="13695" actId="478"/>
          <ac:spMkLst>
            <pc:docMk/>
            <pc:sldMk cId="84555067" sldId="312"/>
            <ac:spMk id="397" creationId="{255CC0AF-C8E9-EAB5-B4D6-23A0A42AF3E1}"/>
          </ac:spMkLst>
        </pc:spChg>
        <pc:spChg chg="del">
          <ac:chgData name="Hakima Laribi" userId="801ab3f2-b582-423d-95b6-cfe2c017ca7a" providerId="ADAL" clId="{6A468684-2423-4BEC-AFB9-52EF9198E77D}" dt="2023-07-21T15:18:40.277" v="13695" actId="478"/>
          <ac:spMkLst>
            <pc:docMk/>
            <pc:sldMk cId="84555067" sldId="312"/>
            <ac:spMk id="398" creationId="{D17FFF17-5A31-F820-7CDF-D7D2F31FF308}"/>
          </ac:spMkLst>
        </pc:spChg>
        <pc:spChg chg="mod">
          <ac:chgData name="Hakima Laribi" userId="801ab3f2-b582-423d-95b6-cfe2c017ca7a" providerId="ADAL" clId="{6A468684-2423-4BEC-AFB9-52EF9198E77D}" dt="2023-07-21T15:34:24.250" v="13863" actId="1076"/>
          <ac:spMkLst>
            <pc:docMk/>
            <pc:sldMk cId="84555067" sldId="312"/>
            <ac:spMk id="449" creationId="{C3930AA9-9160-E556-3CCA-F74F04FC088E}"/>
          </ac:spMkLst>
        </pc:spChg>
        <pc:spChg chg="mod">
          <ac:chgData name="Hakima Laribi" userId="801ab3f2-b582-423d-95b6-cfe2c017ca7a" providerId="ADAL" clId="{6A468684-2423-4BEC-AFB9-52EF9198E77D}" dt="2023-07-25T12:01:23.309" v="19557" actId="20577"/>
          <ac:spMkLst>
            <pc:docMk/>
            <pc:sldMk cId="84555067" sldId="312"/>
            <ac:spMk id="455" creationId="{6AC97548-5470-05F1-0E43-A537C97D243B}"/>
          </ac:spMkLst>
        </pc:spChg>
        <pc:spChg chg="mod">
          <ac:chgData name="Hakima Laribi" userId="801ab3f2-b582-423d-95b6-cfe2c017ca7a" providerId="ADAL" clId="{6A468684-2423-4BEC-AFB9-52EF9198E77D}" dt="2023-07-25T12:01:27.674" v="19559" actId="20577"/>
          <ac:spMkLst>
            <pc:docMk/>
            <pc:sldMk cId="84555067" sldId="312"/>
            <ac:spMk id="456" creationId="{E88F3B7C-B2CB-34DE-6047-C7FAEBE0D2F3}"/>
          </ac:spMkLst>
        </pc:s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7" creationId="{60D6B1F8-9D5E-1B5D-239E-8CA91B07457B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14" creationId="{9D9D43B7-0D2D-F087-2869-E29DAE8A2222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21" creationId="{B2EA7054-8A29-5A62-59FF-FAFEE6935E38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26" creationId="{7544219D-9E21-D878-35E1-8F8C50B5E6A3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35" creationId="{CF0ADE2F-E3E9-7162-8488-B180B8DA1823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38" creationId="{806EBF15-A1BE-32D4-DA56-3E9851FD8B77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41" creationId="{0D3E17E3-E5BE-BFB9-9CAC-1BF0F199D2FA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44" creationId="{520D3D55-48C2-2F3A-3F87-FB349003B4A4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47" creationId="{0B7D9DDB-FD7D-2E74-F3BE-C5D379054B49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50" creationId="{B4FD6A84-074C-22C2-9C50-461261568FE1}"/>
          </ac:grpSpMkLst>
        </pc:grpChg>
        <pc:picChg chg="add mod">
          <ac:chgData name="Hakima Laribi" userId="801ab3f2-b582-423d-95b6-cfe2c017ca7a" providerId="ADAL" clId="{6A468684-2423-4BEC-AFB9-52EF9198E77D}" dt="2023-07-21T15:30:30.553" v="13809" actId="1076"/>
          <ac:picMkLst>
            <pc:docMk/>
            <pc:sldMk cId="84555067" sldId="312"/>
            <ac:picMk id="17" creationId="{2025FC72-10D8-3A40-6AF6-0FD537501FF1}"/>
          </ac:picMkLst>
        </pc:picChg>
        <pc:cxnChg chg="del mod">
          <ac:chgData name="Hakima Laribi" userId="801ab3f2-b582-423d-95b6-cfe2c017ca7a" providerId="ADAL" clId="{6A468684-2423-4BEC-AFB9-52EF9198E77D}" dt="2023-07-21T15:18:40.277" v="13695" actId="478"/>
          <ac:cxnSpMkLst>
            <pc:docMk/>
            <pc:sldMk cId="84555067" sldId="312"/>
            <ac:cxnSpMk id="22" creationId="{A396DD60-A1B6-DDC9-32B1-3D1EDA8FE102}"/>
          </ac:cxnSpMkLst>
        </pc:cxnChg>
        <pc:cxnChg chg="add mod">
          <ac:chgData name="Hakima Laribi" userId="801ab3f2-b582-423d-95b6-cfe2c017ca7a" providerId="ADAL" clId="{6A468684-2423-4BEC-AFB9-52EF9198E77D}" dt="2023-07-25T12:01:31.904" v="19562" actId="1076"/>
          <ac:cxnSpMkLst>
            <pc:docMk/>
            <pc:sldMk cId="84555067" sldId="312"/>
            <ac:cxnSpMk id="29" creationId="{DB8D4227-451B-5970-02E1-EBBDFB3A189B}"/>
          </ac:cxnSpMkLst>
        </pc:cxnChg>
        <pc:cxnChg chg="add mod">
          <ac:chgData name="Hakima Laribi" userId="801ab3f2-b582-423d-95b6-cfe2c017ca7a" providerId="ADAL" clId="{6A468684-2423-4BEC-AFB9-52EF9198E77D}" dt="2023-07-21T15:33:28.931" v="13854" actId="1582"/>
          <ac:cxnSpMkLst>
            <pc:docMk/>
            <pc:sldMk cId="84555067" sldId="312"/>
            <ac:cxnSpMk id="32" creationId="{BDF7265D-37CD-A982-C19D-48438C359CA6}"/>
          </ac:cxnSpMkLst>
        </pc:cxnChg>
        <pc:cxnChg chg="add mod">
          <ac:chgData name="Hakima Laribi" userId="801ab3f2-b582-423d-95b6-cfe2c017ca7a" providerId="ADAL" clId="{6A468684-2423-4BEC-AFB9-52EF9198E77D}" dt="2023-07-25T12:01:31.904" v="19562" actId="1076"/>
          <ac:cxnSpMkLst>
            <pc:docMk/>
            <pc:sldMk cId="84555067" sldId="312"/>
            <ac:cxnSpMk id="34" creationId="{EBDEF25D-4FE9-6AA4-525F-7D005384E7FF}"/>
          </ac:cxnSpMkLst>
        </pc:cxnChg>
        <pc:cxnChg chg="add mod">
          <ac:chgData name="Hakima Laribi" userId="801ab3f2-b582-423d-95b6-cfe2c017ca7a" providerId="ADAL" clId="{6A468684-2423-4BEC-AFB9-52EF9198E77D}" dt="2023-07-21T15:35:15.100" v="13906" actId="14100"/>
          <ac:cxnSpMkLst>
            <pc:docMk/>
            <pc:sldMk cId="84555067" sldId="312"/>
            <ac:cxnSpMk id="59" creationId="{834D640B-0D9B-EE17-1136-3B899D3F36FA}"/>
          </ac:cxnSpMkLst>
        </pc:cxnChg>
        <pc:cxnChg chg="del mod">
          <ac:chgData name="Hakima Laribi" userId="801ab3f2-b582-423d-95b6-cfe2c017ca7a" providerId="ADAL" clId="{6A468684-2423-4BEC-AFB9-52EF9198E77D}" dt="2023-07-21T15:18:40.277" v="13695" actId="478"/>
          <ac:cxnSpMkLst>
            <pc:docMk/>
            <pc:sldMk cId="84555067" sldId="312"/>
            <ac:cxnSpMk id="392" creationId="{5241B1D3-CD48-66C5-F278-1FD020BB5B17}"/>
          </ac:cxnSpMkLst>
        </pc:cxnChg>
        <pc:cxnChg chg="del mod">
          <ac:chgData name="Hakima Laribi" userId="801ab3f2-b582-423d-95b6-cfe2c017ca7a" providerId="ADAL" clId="{6A468684-2423-4BEC-AFB9-52EF9198E77D}" dt="2023-07-21T15:18:40.277" v="13695" actId="478"/>
          <ac:cxnSpMkLst>
            <pc:docMk/>
            <pc:sldMk cId="84555067" sldId="312"/>
            <ac:cxnSpMk id="393" creationId="{CB45264E-6608-8216-604A-A4FEDE488F56}"/>
          </ac:cxnSpMkLst>
        </pc:cxnChg>
        <pc:cxnChg chg="del mod">
          <ac:chgData name="Hakima Laribi" userId="801ab3f2-b582-423d-95b6-cfe2c017ca7a" providerId="ADAL" clId="{6A468684-2423-4BEC-AFB9-52EF9198E77D}" dt="2023-07-21T15:18:40.277" v="13695" actId="478"/>
          <ac:cxnSpMkLst>
            <pc:docMk/>
            <pc:sldMk cId="84555067" sldId="312"/>
            <ac:cxnSpMk id="394" creationId="{D541607D-A135-BE74-4354-E21CDEF4545C}"/>
          </ac:cxnSpMkLst>
        </pc:cxnChg>
        <pc:cxnChg chg="del mod">
          <ac:chgData name="Hakima Laribi" userId="801ab3f2-b582-423d-95b6-cfe2c017ca7a" providerId="ADAL" clId="{6A468684-2423-4BEC-AFB9-52EF9198E77D}" dt="2023-07-21T15:24:52.467" v="13759" actId="478"/>
          <ac:cxnSpMkLst>
            <pc:docMk/>
            <pc:sldMk cId="84555067" sldId="312"/>
            <ac:cxnSpMk id="396" creationId="{30D39C0F-A637-DF7A-4278-8CD9D83482D7}"/>
          </ac:cxnSpMkLst>
        </pc:cxnChg>
      </pc:sldChg>
      <pc:sldChg chg="add del">
        <pc:chgData name="Hakima Laribi" userId="801ab3f2-b582-423d-95b6-cfe2c017ca7a" providerId="ADAL" clId="{6A468684-2423-4BEC-AFB9-52EF9198E77D}" dt="2023-07-21T15:15:56.060" v="13672" actId="47"/>
        <pc:sldMkLst>
          <pc:docMk/>
          <pc:sldMk cId="3685640646" sldId="312"/>
        </pc:sldMkLst>
      </pc:sldChg>
      <pc:sldChg chg="addSp delSp modSp add mod modAnim">
        <pc:chgData name="Hakima Laribi" userId="801ab3f2-b582-423d-95b6-cfe2c017ca7a" providerId="ADAL" clId="{6A468684-2423-4BEC-AFB9-52EF9198E77D}" dt="2023-07-25T12:03:37.691" v="19576"/>
        <pc:sldMkLst>
          <pc:docMk/>
          <pc:sldMk cId="1569605074" sldId="313"/>
        </pc:sldMkLst>
        <pc:spChg chg="mod">
          <ac:chgData name="Hakima Laribi" userId="801ab3f2-b582-423d-95b6-cfe2c017ca7a" providerId="ADAL" clId="{6A468684-2423-4BEC-AFB9-52EF9198E77D}" dt="2023-07-21T15:38:20.389" v="14046" actId="1076"/>
          <ac:spMkLst>
            <pc:docMk/>
            <pc:sldMk cId="1569605074" sldId="313"/>
            <ac:spMk id="4" creationId="{9E0785BF-8EA9-CD34-1799-E8785B669CBF}"/>
          </ac:spMkLst>
        </pc:spChg>
        <pc:spChg chg="del">
          <ac:chgData name="Hakima Laribi" userId="801ab3f2-b582-423d-95b6-cfe2c017ca7a" providerId="ADAL" clId="{6A468684-2423-4BEC-AFB9-52EF9198E77D}" dt="2023-07-21T15:38:00.632" v="14041" actId="478"/>
          <ac:spMkLst>
            <pc:docMk/>
            <pc:sldMk cId="1569605074" sldId="313"/>
            <ac:spMk id="6" creationId="{8AEC9B4F-50A1-4BF4-73FE-347AB777EFCC}"/>
          </ac:spMkLst>
        </pc:spChg>
        <pc:spChg chg="add mod">
          <ac:chgData name="Hakima Laribi" userId="801ab3f2-b582-423d-95b6-cfe2c017ca7a" providerId="ADAL" clId="{6A468684-2423-4BEC-AFB9-52EF9198E77D}" dt="2023-07-21T15:37:06.617" v="14037" actId="1076"/>
          <ac:spMkLst>
            <pc:docMk/>
            <pc:sldMk cId="1569605074" sldId="313"/>
            <ac:spMk id="7" creationId="{46107C61-13CB-BEF5-53BC-CF33A4C17F66}"/>
          </ac:spMkLst>
        </pc:spChg>
        <pc:spChg chg="add mod">
          <ac:chgData name="Hakima Laribi" userId="801ab3f2-b582-423d-95b6-cfe2c017ca7a" providerId="ADAL" clId="{6A468684-2423-4BEC-AFB9-52EF9198E77D}" dt="2023-07-21T15:42:19.914" v="14091" actId="20577"/>
          <ac:spMkLst>
            <pc:docMk/>
            <pc:sldMk cId="1569605074" sldId="313"/>
            <ac:spMk id="8" creationId="{57941905-4DAA-C7DD-E909-B768B53A56CF}"/>
          </ac:spMkLst>
        </pc:spChg>
        <pc:spChg chg="del mod">
          <ac:chgData name="Hakima Laribi" userId="801ab3f2-b582-423d-95b6-cfe2c017ca7a" providerId="ADAL" clId="{6A468684-2423-4BEC-AFB9-52EF9198E77D}" dt="2023-07-21T15:38:03.062" v="14043" actId="478"/>
          <ac:spMkLst>
            <pc:docMk/>
            <pc:sldMk cId="1569605074" sldId="313"/>
            <ac:spMk id="10" creationId="{E9B4C16F-C69D-934F-923A-C31E1DB0B640}"/>
          </ac:spMkLst>
        </pc:spChg>
        <pc:spChg chg="del">
          <ac:chgData name="Hakima Laribi" userId="801ab3f2-b582-423d-95b6-cfe2c017ca7a" providerId="ADAL" clId="{6A468684-2423-4BEC-AFB9-52EF9198E77D}" dt="2023-07-21T15:38:00.632" v="14041" actId="478"/>
          <ac:spMkLst>
            <pc:docMk/>
            <pc:sldMk cId="1569605074" sldId="313"/>
            <ac:spMk id="11" creationId="{ECA2AE7B-F31B-A2C8-C1BA-EE583F92C779}"/>
          </ac:spMkLst>
        </pc:spChg>
        <pc:spChg chg="mod">
          <ac:chgData name="Hakima Laribi" userId="801ab3f2-b582-423d-95b6-cfe2c017ca7a" providerId="ADAL" clId="{6A468684-2423-4BEC-AFB9-52EF9198E77D}" dt="2023-07-21T15:39:10.387" v="14056" actId="1076"/>
          <ac:spMkLst>
            <pc:docMk/>
            <pc:sldMk cId="1569605074" sldId="313"/>
            <ac:spMk id="12" creationId="{1DAB2054-AD96-E0F3-84C2-334598ACE3C4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13" creationId="{2CDE19BC-3319-55AE-BE57-6298B2B5272D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14" creationId="{6D96BD4D-2633-CA79-C19E-9A6FD3E435BB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15" creationId="{175786B1-1944-B932-1D8C-56729E93FFB9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16" creationId="{29FF0668-4CE9-E9A2-976A-0CE144DD0A18}"/>
          </ac:spMkLst>
        </pc:spChg>
        <pc:spChg chg="del mod">
          <ac:chgData name="Hakima Laribi" userId="801ab3f2-b582-423d-95b6-cfe2c017ca7a" providerId="ADAL" clId="{6A468684-2423-4BEC-AFB9-52EF9198E77D}" dt="2023-07-21T15:39:46.545" v="14061" actId="478"/>
          <ac:spMkLst>
            <pc:docMk/>
            <pc:sldMk cId="1569605074" sldId="313"/>
            <ac:spMk id="18" creationId="{62C2A7BD-2F29-8282-8837-2457325EBFBF}"/>
          </ac:spMkLst>
        </pc:spChg>
        <pc:spChg chg="mod">
          <ac:chgData name="Hakima Laribi" userId="801ab3f2-b582-423d-95b6-cfe2c017ca7a" providerId="ADAL" clId="{6A468684-2423-4BEC-AFB9-52EF9198E77D}" dt="2023-07-21T15:42:39.148" v="14094" actId="1076"/>
          <ac:spMkLst>
            <pc:docMk/>
            <pc:sldMk cId="1569605074" sldId="313"/>
            <ac:spMk id="19" creationId="{50FDA6BE-7363-0F3A-849E-4E489350AE9F}"/>
          </ac:spMkLst>
        </pc:spChg>
        <pc:spChg chg="mod">
          <ac:chgData name="Hakima Laribi" userId="801ab3f2-b582-423d-95b6-cfe2c017ca7a" providerId="ADAL" clId="{6A468684-2423-4BEC-AFB9-52EF9198E77D}" dt="2023-07-21T15:42:39.148" v="14094" actId="1076"/>
          <ac:spMkLst>
            <pc:docMk/>
            <pc:sldMk cId="1569605074" sldId="313"/>
            <ac:spMk id="20" creationId="{E73EB056-9C33-74CA-8039-07104FC9D51E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21" creationId="{660264E8-C565-F958-24AD-6FBB8ADF7C3D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22" creationId="{16C0C0D5-555B-0EF8-3902-A78E1A4DA538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24" creationId="{6E733C25-D626-EBF5-500B-958B064940EA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25" creationId="{A3053677-1DC5-AA99-4372-3CB1AC00F54D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26" creationId="{3D106B64-14CF-4030-3112-26204B15C46D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27" creationId="{F65AB89E-A9A5-C6A5-C69F-AEF27327B7CB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28" creationId="{ECE2A483-464D-59FB-0995-E7B8F4407DAE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30" creationId="{C59F80B7-E7E9-FCD4-EF78-F454BAB68EC6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33" creationId="{5E425565-46E4-433F-AAA2-BC8C0E62487F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35" creationId="{71F47893-3196-55FD-E89A-23BF5BEBF485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36" creationId="{123C2898-F097-DBE5-EC84-DB6AAADFA6FF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37" creationId="{BCC49035-B8B3-318A-7351-F5DAF7564DE3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38" creationId="{B995C183-2B09-1022-EDDF-04FAE57FEFF0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39" creationId="{7FD3559E-A82E-B8E6-5A56-B57503CD19A8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41" creationId="{F2768D8B-F620-3E3B-6800-0E39EC45AE13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42" creationId="{BF41ECA9-ABB1-DAD8-1597-D7E909A4ECD2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43" creationId="{06055E70-C249-0643-70DD-3232FDED3461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44" creationId="{9F150E72-BF2E-C733-F537-886B2916557E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45" creationId="{C4AC55B5-0D5D-5457-871D-8D9CA7791E71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46" creationId="{4C610E09-AEDC-2411-D641-71C56A4EFF3F}"/>
          </ac:spMkLst>
        </pc:spChg>
        <pc:spChg chg="mod">
          <ac:chgData name="Hakima Laribi" userId="801ab3f2-b582-423d-95b6-cfe2c017ca7a" providerId="ADAL" clId="{6A468684-2423-4BEC-AFB9-52EF9198E77D}" dt="2023-07-21T15:40:04.945" v="14065" actId="207"/>
          <ac:spMkLst>
            <pc:docMk/>
            <pc:sldMk cId="1569605074" sldId="313"/>
            <ac:spMk id="50" creationId="{6890E752-053B-DE25-B5C2-45A7C58792EE}"/>
          </ac:spMkLst>
        </pc:spChg>
        <pc:spChg chg="mod">
          <ac:chgData name="Hakima Laribi" userId="801ab3f2-b582-423d-95b6-cfe2c017ca7a" providerId="ADAL" clId="{6A468684-2423-4BEC-AFB9-52EF9198E77D}" dt="2023-07-21T15:40:04.945" v="14065" actId="207"/>
          <ac:spMkLst>
            <pc:docMk/>
            <pc:sldMk cId="1569605074" sldId="313"/>
            <ac:spMk id="51" creationId="{93727268-E6A9-2C8A-63C7-8AADE4DE47B0}"/>
          </ac:spMkLst>
        </pc:spChg>
        <pc:spChg chg="mod">
          <ac:chgData name="Hakima Laribi" userId="801ab3f2-b582-423d-95b6-cfe2c017ca7a" providerId="ADAL" clId="{6A468684-2423-4BEC-AFB9-52EF9198E77D}" dt="2023-07-21T15:40:11.283" v="14066" actId="207"/>
          <ac:spMkLst>
            <pc:docMk/>
            <pc:sldMk cId="1569605074" sldId="313"/>
            <ac:spMk id="53" creationId="{AEAC8602-4935-2009-C695-5FB23A07A522}"/>
          </ac:spMkLst>
        </pc:spChg>
        <pc:spChg chg="mod">
          <ac:chgData name="Hakima Laribi" userId="801ab3f2-b582-423d-95b6-cfe2c017ca7a" providerId="ADAL" clId="{6A468684-2423-4BEC-AFB9-52EF9198E77D}" dt="2023-07-21T15:42:39.148" v="14094" actId="1076"/>
          <ac:spMkLst>
            <pc:docMk/>
            <pc:sldMk cId="1569605074" sldId="313"/>
            <ac:spMk id="54" creationId="{1D1EF44D-DD52-BA26-26EF-3E2314A468B9}"/>
          </ac:spMkLst>
        </pc:spChg>
        <pc:spChg chg="mod">
          <ac:chgData name="Hakima Laribi" userId="801ab3f2-b582-423d-95b6-cfe2c017ca7a" providerId="ADAL" clId="{6A468684-2423-4BEC-AFB9-52EF9198E77D}" dt="2023-07-21T15:42:39.148" v="14094" actId="1076"/>
          <ac:spMkLst>
            <pc:docMk/>
            <pc:sldMk cId="1569605074" sldId="313"/>
            <ac:spMk id="55" creationId="{EA9B0948-8BF4-A6C6-171C-A85C6A8BAFFD}"/>
          </ac:spMkLst>
        </pc:spChg>
        <pc:spChg chg="del">
          <ac:chgData name="Hakima Laribi" userId="801ab3f2-b582-423d-95b6-cfe2c017ca7a" providerId="ADAL" clId="{6A468684-2423-4BEC-AFB9-52EF9198E77D}" dt="2023-07-21T15:42:31.291" v="14092" actId="478"/>
          <ac:spMkLst>
            <pc:docMk/>
            <pc:sldMk cId="1569605074" sldId="313"/>
            <ac:spMk id="56" creationId="{9BBA14BF-474B-BF59-5429-3B7F3BD97C35}"/>
          </ac:spMkLst>
        </pc:spChg>
        <pc:spChg chg="mod">
          <ac:chgData name="Hakima Laribi" userId="801ab3f2-b582-423d-95b6-cfe2c017ca7a" providerId="ADAL" clId="{6A468684-2423-4BEC-AFB9-52EF9198E77D}" dt="2023-07-21T15:40:11.283" v="14066" actId="207"/>
          <ac:spMkLst>
            <pc:docMk/>
            <pc:sldMk cId="1569605074" sldId="313"/>
            <ac:spMk id="57" creationId="{0A3FC216-EF51-B7B8-A46F-A6CDFFE92509}"/>
          </ac:spMkLst>
        </pc:spChg>
        <pc:spChg chg="mod">
          <ac:chgData name="Hakima Laribi" userId="801ab3f2-b582-423d-95b6-cfe2c017ca7a" providerId="ADAL" clId="{6A468684-2423-4BEC-AFB9-52EF9198E77D}" dt="2023-07-21T15:41:22.911" v="14073"/>
          <ac:spMkLst>
            <pc:docMk/>
            <pc:sldMk cId="1569605074" sldId="313"/>
            <ac:spMk id="60" creationId="{100FCC14-7BD4-4A7B-9FF3-555C52BFA3BC}"/>
          </ac:spMkLst>
        </pc:spChg>
        <pc:spChg chg="mod">
          <ac:chgData name="Hakima Laribi" userId="801ab3f2-b582-423d-95b6-cfe2c017ca7a" providerId="ADAL" clId="{6A468684-2423-4BEC-AFB9-52EF9198E77D}" dt="2023-07-21T15:38:20.389" v="14046" actId="1076"/>
          <ac:spMkLst>
            <pc:docMk/>
            <pc:sldMk cId="1569605074" sldId="313"/>
            <ac:spMk id="61" creationId="{EC12F56D-4F15-54D1-FA62-EC6BAD577302}"/>
          </ac:spMkLst>
        </pc:spChg>
        <pc:spChg chg="mod">
          <ac:chgData name="Hakima Laribi" userId="801ab3f2-b582-423d-95b6-cfe2c017ca7a" providerId="ADAL" clId="{6A468684-2423-4BEC-AFB9-52EF9198E77D}" dt="2023-07-21T15:41:22.911" v="14073"/>
          <ac:spMkLst>
            <pc:docMk/>
            <pc:sldMk cId="1569605074" sldId="313"/>
            <ac:spMk id="62" creationId="{36F26D07-5023-4D92-89F3-9D19A84B481C}"/>
          </ac:spMkLst>
        </pc:spChg>
        <pc:spChg chg="del">
          <ac:chgData name="Hakima Laribi" userId="801ab3f2-b582-423d-95b6-cfe2c017ca7a" providerId="ADAL" clId="{6A468684-2423-4BEC-AFB9-52EF9198E77D}" dt="2023-07-21T15:38:00.632" v="14041" actId="478"/>
          <ac:spMkLst>
            <pc:docMk/>
            <pc:sldMk cId="1569605074" sldId="313"/>
            <ac:spMk id="384" creationId="{8A583597-4888-DF0E-E2EC-DB84ECF318FC}"/>
          </ac:spMkLst>
        </pc:spChg>
        <pc:spChg chg="mod">
          <ac:chgData name="Hakima Laribi" userId="801ab3f2-b582-423d-95b6-cfe2c017ca7a" providerId="ADAL" clId="{6A468684-2423-4BEC-AFB9-52EF9198E77D}" dt="2023-07-21T15:38:20.389" v="14046" actId="1076"/>
          <ac:spMkLst>
            <pc:docMk/>
            <pc:sldMk cId="1569605074" sldId="313"/>
            <ac:spMk id="385" creationId="{E042CA60-C443-98E0-0C9F-AFA31857C827}"/>
          </ac:spMkLst>
        </pc:spChg>
        <pc:spChg chg="del mod">
          <ac:chgData name="Hakima Laribi" userId="801ab3f2-b582-423d-95b6-cfe2c017ca7a" providerId="ADAL" clId="{6A468684-2423-4BEC-AFB9-52EF9198E77D}" dt="2023-07-21T15:37:00.470" v="14034" actId="478"/>
          <ac:spMkLst>
            <pc:docMk/>
            <pc:sldMk cId="1569605074" sldId="313"/>
            <ac:spMk id="386" creationId="{BE926B40-C910-6273-AE77-FD9BE6EA4791}"/>
          </ac:spMkLst>
        </pc:spChg>
        <pc:spChg chg="mod">
          <ac:chgData name="Hakima Laribi" userId="801ab3f2-b582-423d-95b6-cfe2c017ca7a" providerId="ADAL" clId="{6A468684-2423-4BEC-AFB9-52EF9198E77D}" dt="2023-07-21T15:41:35.360" v="14077"/>
          <ac:spMkLst>
            <pc:docMk/>
            <pc:sldMk cId="1569605074" sldId="313"/>
            <ac:spMk id="448" creationId="{D54F8077-55EA-1430-6C93-AAD0FB81ABB0}"/>
          </ac:spMkLst>
        </pc:spChg>
        <pc:spChg chg="mod">
          <ac:chgData name="Hakima Laribi" userId="801ab3f2-b582-423d-95b6-cfe2c017ca7a" providerId="ADAL" clId="{6A468684-2423-4BEC-AFB9-52EF9198E77D}" dt="2023-07-21T15:42:39.148" v="14094" actId="1076"/>
          <ac:spMkLst>
            <pc:docMk/>
            <pc:sldMk cId="1569605074" sldId="313"/>
            <ac:spMk id="449" creationId="{C3930AA9-9160-E556-3CCA-F74F04FC088E}"/>
          </ac:spMkLst>
        </pc:spChg>
        <pc:spChg chg="del">
          <ac:chgData name="Hakima Laribi" userId="801ab3f2-b582-423d-95b6-cfe2c017ca7a" providerId="ADAL" clId="{6A468684-2423-4BEC-AFB9-52EF9198E77D}" dt="2023-07-21T15:38:05.078" v="14044" actId="478"/>
          <ac:spMkLst>
            <pc:docMk/>
            <pc:sldMk cId="1569605074" sldId="313"/>
            <ac:spMk id="450" creationId="{F436B880-0917-9DC7-3DAC-8C75408EDBF5}"/>
          </ac:spMkLst>
        </pc:spChg>
        <pc:spChg chg="mod">
          <ac:chgData name="Hakima Laribi" userId="801ab3f2-b582-423d-95b6-cfe2c017ca7a" providerId="ADAL" clId="{6A468684-2423-4BEC-AFB9-52EF9198E77D}" dt="2023-07-21T15:41:35.360" v="14077"/>
          <ac:spMkLst>
            <pc:docMk/>
            <pc:sldMk cId="1569605074" sldId="313"/>
            <ac:spMk id="451" creationId="{8A0E779C-5F13-008B-F1BF-B72C3315FD58}"/>
          </ac:spMkLst>
        </pc:spChg>
        <pc:spChg chg="add mod">
          <ac:chgData name="Hakima Laribi" userId="801ab3f2-b582-423d-95b6-cfe2c017ca7a" providerId="ADAL" clId="{6A468684-2423-4BEC-AFB9-52EF9198E77D}" dt="2023-07-21T15:42:05.564" v="14084" actId="1076"/>
          <ac:spMkLst>
            <pc:docMk/>
            <pc:sldMk cId="1569605074" sldId="313"/>
            <ac:spMk id="454" creationId="{3A8E3908-A7E1-6F65-4744-2DDA82AACF84}"/>
          </ac:spMkLst>
        </pc:spChg>
        <pc:spChg chg="del">
          <ac:chgData name="Hakima Laribi" userId="801ab3f2-b582-423d-95b6-cfe2c017ca7a" providerId="ADAL" clId="{6A468684-2423-4BEC-AFB9-52EF9198E77D}" dt="2023-07-21T15:37:22.900" v="14038" actId="478"/>
          <ac:spMkLst>
            <pc:docMk/>
            <pc:sldMk cId="1569605074" sldId="313"/>
            <ac:spMk id="455" creationId="{6AC97548-5470-05F1-0E43-A537C97D243B}"/>
          </ac:spMkLst>
        </pc:spChg>
        <pc:spChg chg="del">
          <ac:chgData name="Hakima Laribi" userId="801ab3f2-b582-423d-95b6-cfe2c017ca7a" providerId="ADAL" clId="{6A468684-2423-4BEC-AFB9-52EF9198E77D}" dt="2023-07-21T15:37:22.900" v="14038" actId="478"/>
          <ac:spMkLst>
            <pc:docMk/>
            <pc:sldMk cId="1569605074" sldId="313"/>
            <ac:spMk id="456" creationId="{E88F3B7C-B2CB-34DE-6047-C7FAEBE0D2F3}"/>
          </ac:spMkLst>
        </pc:spChg>
        <pc:spChg chg="mod">
          <ac:chgData name="Hakima Laribi" userId="801ab3f2-b582-423d-95b6-cfe2c017ca7a" providerId="ADAL" clId="{6A468684-2423-4BEC-AFB9-52EF9198E77D}" dt="2023-07-21T15:42:42.224" v="14095"/>
          <ac:spMkLst>
            <pc:docMk/>
            <pc:sldMk cId="1569605074" sldId="313"/>
            <ac:spMk id="460" creationId="{FE394510-17B6-8758-DBDA-94DB8E145FB8}"/>
          </ac:spMkLst>
        </pc:spChg>
        <pc:spChg chg="mod">
          <ac:chgData name="Hakima Laribi" userId="801ab3f2-b582-423d-95b6-cfe2c017ca7a" providerId="ADAL" clId="{6A468684-2423-4BEC-AFB9-52EF9198E77D}" dt="2023-07-21T15:42:42.224" v="14095"/>
          <ac:spMkLst>
            <pc:docMk/>
            <pc:sldMk cId="1569605074" sldId="313"/>
            <ac:spMk id="461" creationId="{5B0DDD68-3287-9109-76C9-57F80EFB0509}"/>
          </ac:spMkLst>
        </pc:spChg>
        <pc:spChg chg="mod">
          <ac:chgData name="Hakima Laribi" userId="801ab3f2-b582-423d-95b6-cfe2c017ca7a" providerId="ADAL" clId="{6A468684-2423-4BEC-AFB9-52EF9198E77D}" dt="2023-07-21T15:42:42.224" v="14095"/>
          <ac:spMkLst>
            <pc:docMk/>
            <pc:sldMk cId="1569605074" sldId="313"/>
            <ac:spMk id="462" creationId="{2C44706D-0CD8-760F-FA95-6DF090153CA6}"/>
          </ac:spMkLst>
        </pc:spChg>
        <pc:spChg chg="mod">
          <ac:chgData name="Hakima Laribi" userId="801ab3f2-b582-423d-95b6-cfe2c017ca7a" providerId="ADAL" clId="{6A468684-2423-4BEC-AFB9-52EF9198E77D}" dt="2023-07-21T15:42:42.224" v="14095"/>
          <ac:spMkLst>
            <pc:docMk/>
            <pc:sldMk cId="1569605074" sldId="313"/>
            <ac:spMk id="463" creationId="{A2A66F89-5191-4665-30D7-31E7DA220195}"/>
          </ac:spMkLst>
        </pc:spChg>
        <pc:spChg chg="mod">
          <ac:chgData name="Hakima Laribi" userId="801ab3f2-b582-423d-95b6-cfe2c017ca7a" providerId="ADAL" clId="{6A468684-2423-4BEC-AFB9-52EF9198E77D}" dt="2023-07-21T15:42:48.653" v="14097"/>
          <ac:spMkLst>
            <pc:docMk/>
            <pc:sldMk cId="1569605074" sldId="313"/>
            <ac:spMk id="467" creationId="{E9761844-7B98-F796-AB37-1A2484A36B79}"/>
          </ac:spMkLst>
        </pc:spChg>
        <pc:spChg chg="mod">
          <ac:chgData name="Hakima Laribi" userId="801ab3f2-b582-423d-95b6-cfe2c017ca7a" providerId="ADAL" clId="{6A468684-2423-4BEC-AFB9-52EF9198E77D}" dt="2023-07-21T15:42:48.653" v="14097"/>
          <ac:spMkLst>
            <pc:docMk/>
            <pc:sldMk cId="1569605074" sldId="313"/>
            <ac:spMk id="468" creationId="{D927CC5B-4BEB-4EA1-9F96-F33F8CC4073F}"/>
          </ac:spMkLst>
        </pc:spChg>
        <pc:spChg chg="mod">
          <ac:chgData name="Hakima Laribi" userId="801ab3f2-b582-423d-95b6-cfe2c017ca7a" providerId="ADAL" clId="{6A468684-2423-4BEC-AFB9-52EF9198E77D}" dt="2023-07-21T15:42:48.653" v="14097"/>
          <ac:spMkLst>
            <pc:docMk/>
            <pc:sldMk cId="1569605074" sldId="313"/>
            <ac:spMk id="469" creationId="{84860955-E322-C2AF-1B35-4CF322457A19}"/>
          </ac:spMkLst>
        </pc:spChg>
        <pc:spChg chg="mod">
          <ac:chgData name="Hakima Laribi" userId="801ab3f2-b582-423d-95b6-cfe2c017ca7a" providerId="ADAL" clId="{6A468684-2423-4BEC-AFB9-52EF9198E77D}" dt="2023-07-21T15:42:48.653" v="14097"/>
          <ac:spMkLst>
            <pc:docMk/>
            <pc:sldMk cId="1569605074" sldId="313"/>
            <ac:spMk id="470" creationId="{EA0EF8D7-D5DE-3154-8269-76CC3C874C4F}"/>
          </ac:spMkLst>
        </pc:spChg>
        <pc:spChg chg="add mod">
          <ac:chgData name="Hakima Laribi" userId="801ab3f2-b582-423d-95b6-cfe2c017ca7a" providerId="ADAL" clId="{6A468684-2423-4BEC-AFB9-52EF9198E77D}" dt="2023-07-21T15:43:09.806" v="14139" actId="20577"/>
          <ac:spMkLst>
            <pc:docMk/>
            <pc:sldMk cId="1569605074" sldId="313"/>
            <ac:spMk id="471" creationId="{7DD4EA6B-94AA-F14F-EC74-B19E38F0248A}"/>
          </ac:spMkLst>
        </pc:spChg>
        <pc:spChg chg="add mod">
          <ac:chgData name="Hakima Laribi" userId="801ab3f2-b582-423d-95b6-cfe2c017ca7a" providerId="ADAL" clId="{6A468684-2423-4BEC-AFB9-52EF9198E77D}" dt="2023-07-21T15:58:53.307" v="14335" actId="14100"/>
          <ac:spMkLst>
            <pc:docMk/>
            <pc:sldMk cId="1569605074" sldId="313"/>
            <ac:spMk id="472" creationId="{029FB4D9-6B5B-16EE-2E74-B0A43BAF49B6}"/>
          </ac:spMkLst>
        </pc:spChg>
        <pc:grpChg chg="add mod">
          <ac:chgData name="Hakima Laribi" userId="801ab3f2-b582-423d-95b6-cfe2c017ca7a" providerId="ADAL" clId="{6A468684-2423-4BEC-AFB9-52EF9198E77D}" dt="2023-07-21T15:38:20.389" v="14046" actId="1076"/>
          <ac:grpSpMkLst>
            <pc:docMk/>
            <pc:sldMk cId="1569605074" sldId="313"/>
            <ac:grpSpMk id="9" creationId="{04B46365-70E6-B1C2-BE27-CD0C4DFA4231}"/>
          </ac:grpSpMkLst>
        </pc:grpChg>
        <pc:grpChg chg="add mod">
          <ac:chgData name="Hakima Laribi" userId="801ab3f2-b582-423d-95b6-cfe2c017ca7a" providerId="ADAL" clId="{6A468684-2423-4BEC-AFB9-52EF9198E77D}" dt="2023-07-21T15:38:20.389" v="14046" actId="1076"/>
          <ac:grpSpMkLst>
            <pc:docMk/>
            <pc:sldMk cId="1569605074" sldId="313"/>
            <ac:grpSpMk id="23" creationId="{DF14372B-F995-AAEA-E6A6-E75E85544747}"/>
          </ac:grpSpMkLst>
        </pc:grpChg>
        <pc:grpChg chg="add mod">
          <ac:chgData name="Hakima Laribi" userId="801ab3f2-b582-423d-95b6-cfe2c017ca7a" providerId="ADAL" clId="{6A468684-2423-4BEC-AFB9-52EF9198E77D}" dt="2023-07-21T15:38:20.389" v="14046" actId="1076"/>
          <ac:grpSpMkLst>
            <pc:docMk/>
            <pc:sldMk cId="1569605074" sldId="313"/>
            <ac:grpSpMk id="31" creationId="{C22ECE6D-6A83-CDE7-B7A3-41B40C753673}"/>
          </ac:grpSpMkLst>
        </pc:grpChg>
        <pc:grpChg chg="add mod">
          <ac:chgData name="Hakima Laribi" userId="801ab3f2-b582-423d-95b6-cfe2c017ca7a" providerId="ADAL" clId="{6A468684-2423-4BEC-AFB9-52EF9198E77D}" dt="2023-07-21T15:38:20.389" v="14046" actId="1076"/>
          <ac:grpSpMkLst>
            <pc:docMk/>
            <pc:sldMk cId="1569605074" sldId="313"/>
            <ac:grpSpMk id="40" creationId="{DF821F53-783A-DCCF-6D9E-3B616A23155E}"/>
          </ac:grpSpMkLst>
        </pc:grpChg>
        <pc:grpChg chg="add mod">
          <ac:chgData name="Hakima Laribi" userId="801ab3f2-b582-423d-95b6-cfe2c017ca7a" providerId="ADAL" clId="{6A468684-2423-4BEC-AFB9-52EF9198E77D}" dt="2023-07-21T15:41:47.955" v="14079" actId="164"/>
          <ac:grpSpMkLst>
            <pc:docMk/>
            <pc:sldMk cId="1569605074" sldId="313"/>
            <ac:grpSpMk id="49" creationId="{C471EF07-202B-7CA4-A788-FB1E63159CFB}"/>
          </ac:grpSpMkLst>
        </pc:grpChg>
        <pc:grpChg chg="add mod">
          <ac:chgData name="Hakima Laribi" userId="801ab3f2-b582-423d-95b6-cfe2c017ca7a" providerId="ADAL" clId="{6A468684-2423-4BEC-AFB9-52EF9198E77D}" dt="2023-07-21T15:41:54.509" v="14080" actId="164"/>
          <ac:grpSpMkLst>
            <pc:docMk/>
            <pc:sldMk cId="1569605074" sldId="313"/>
            <ac:grpSpMk id="52" creationId="{618D0015-FEDF-8E7A-961A-15C3C286FABE}"/>
          </ac:grpSpMkLst>
        </pc:grpChg>
        <pc:grpChg chg="add mod">
          <ac:chgData name="Hakima Laribi" userId="801ab3f2-b582-423d-95b6-cfe2c017ca7a" providerId="ADAL" clId="{6A468684-2423-4BEC-AFB9-52EF9198E77D}" dt="2023-07-21T15:41:47.955" v="14079" actId="164"/>
          <ac:grpSpMkLst>
            <pc:docMk/>
            <pc:sldMk cId="1569605074" sldId="313"/>
            <ac:grpSpMk id="58" creationId="{963B67A2-47AB-D29B-4E0A-EA2BF8B89497}"/>
          </ac:grpSpMkLst>
        </pc:grpChg>
        <pc:grpChg chg="add mod">
          <ac:chgData name="Hakima Laribi" userId="801ab3f2-b582-423d-95b6-cfe2c017ca7a" providerId="ADAL" clId="{6A468684-2423-4BEC-AFB9-52EF9198E77D}" dt="2023-07-21T15:41:54.509" v="14080" actId="164"/>
          <ac:grpSpMkLst>
            <pc:docMk/>
            <pc:sldMk cId="1569605074" sldId="313"/>
            <ac:grpSpMk id="63" creationId="{9E169F37-664A-796C-B6CC-8F955AFFF970}"/>
          </ac:grpSpMkLst>
        </pc:grpChg>
        <pc:grpChg chg="add mod">
          <ac:chgData name="Hakima Laribi" userId="801ab3f2-b582-423d-95b6-cfe2c017ca7a" providerId="ADAL" clId="{6A468684-2423-4BEC-AFB9-52EF9198E77D}" dt="2023-07-21T15:41:47.955" v="14079" actId="164"/>
          <ac:grpSpMkLst>
            <pc:docMk/>
            <pc:sldMk cId="1569605074" sldId="313"/>
            <ac:grpSpMk id="452" creationId="{DDECF31A-0C2A-24F5-DC79-EE8BA7AFA7C1}"/>
          </ac:grpSpMkLst>
        </pc:grpChg>
        <pc:grpChg chg="add mod">
          <ac:chgData name="Hakima Laribi" userId="801ab3f2-b582-423d-95b6-cfe2c017ca7a" providerId="ADAL" clId="{6A468684-2423-4BEC-AFB9-52EF9198E77D}" dt="2023-07-21T15:41:54.509" v="14080" actId="164"/>
          <ac:grpSpMkLst>
            <pc:docMk/>
            <pc:sldMk cId="1569605074" sldId="313"/>
            <ac:grpSpMk id="453" creationId="{7A5D0980-8EAE-75EE-DCC6-962D3A238738}"/>
          </ac:grpSpMkLst>
        </pc:grpChg>
        <pc:grpChg chg="add mod">
          <ac:chgData name="Hakima Laribi" userId="801ab3f2-b582-423d-95b6-cfe2c017ca7a" providerId="ADAL" clId="{6A468684-2423-4BEC-AFB9-52EF9198E77D}" dt="2023-07-21T15:42:45.988" v="14096" actId="1076"/>
          <ac:grpSpMkLst>
            <pc:docMk/>
            <pc:sldMk cId="1569605074" sldId="313"/>
            <ac:grpSpMk id="457" creationId="{83F2C5A2-60C2-286C-0ECC-86C292869731}"/>
          </ac:grpSpMkLst>
        </pc:grpChg>
        <pc:grpChg chg="mod">
          <ac:chgData name="Hakima Laribi" userId="801ab3f2-b582-423d-95b6-cfe2c017ca7a" providerId="ADAL" clId="{6A468684-2423-4BEC-AFB9-52EF9198E77D}" dt="2023-07-21T15:42:42.224" v="14095"/>
          <ac:grpSpMkLst>
            <pc:docMk/>
            <pc:sldMk cId="1569605074" sldId="313"/>
            <ac:grpSpMk id="458" creationId="{D214ABA7-B03A-952A-4EFB-E92F430D014C}"/>
          </ac:grpSpMkLst>
        </pc:grpChg>
        <pc:grpChg chg="mod">
          <ac:chgData name="Hakima Laribi" userId="801ab3f2-b582-423d-95b6-cfe2c017ca7a" providerId="ADAL" clId="{6A468684-2423-4BEC-AFB9-52EF9198E77D}" dt="2023-07-21T15:42:42.224" v="14095"/>
          <ac:grpSpMkLst>
            <pc:docMk/>
            <pc:sldMk cId="1569605074" sldId="313"/>
            <ac:grpSpMk id="459" creationId="{B08DC34D-9652-91E2-BBE6-012A91C851AE}"/>
          </ac:grpSpMkLst>
        </pc:grpChg>
        <pc:grpChg chg="add mod">
          <ac:chgData name="Hakima Laribi" userId="801ab3f2-b582-423d-95b6-cfe2c017ca7a" providerId="ADAL" clId="{6A468684-2423-4BEC-AFB9-52EF9198E77D}" dt="2023-07-21T15:42:50.941" v="14098" actId="1076"/>
          <ac:grpSpMkLst>
            <pc:docMk/>
            <pc:sldMk cId="1569605074" sldId="313"/>
            <ac:grpSpMk id="464" creationId="{2EDBF833-4284-E418-BCF4-61D87D5A27E0}"/>
          </ac:grpSpMkLst>
        </pc:grpChg>
        <pc:grpChg chg="mod">
          <ac:chgData name="Hakima Laribi" userId="801ab3f2-b582-423d-95b6-cfe2c017ca7a" providerId="ADAL" clId="{6A468684-2423-4BEC-AFB9-52EF9198E77D}" dt="2023-07-21T15:42:48.653" v="14097"/>
          <ac:grpSpMkLst>
            <pc:docMk/>
            <pc:sldMk cId="1569605074" sldId="313"/>
            <ac:grpSpMk id="465" creationId="{CC474777-9667-E928-7085-BF70C1616307}"/>
          </ac:grpSpMkLst>
        </pc:grpChg>
        <pc:grpChg chg="mod">
          <ac:chgData name="Hakima Laribi" userId="801ab3f2-b582-423d-95b6-cfe2c017ca7a" providerId="ADAL" clId="{6A468684-2423-4BEC-AFB9-52EF9198E77D}" dt="2023-07-21T15:42:48.653" v="14097"/>
          <ac:grpSpMkLst>
            <pc:docMk/>
            <pc:sldMk cId="1569605074" sldId="313"/>
            <ac:grpSpMk id="466" creationId="{C16FC2FE-F261-F1E2-7032-D576791DF1C4}"/>
          </ac:grpSpMkLst>
        </pc:grpChg>
        <pc:picChg chg="del">
          <ac:chgData name="Hakima Laribi" userId="801ab3f2-b582-423d-95b6-cfe2c017ca7a" providerId="ADAL" clId="{6A468684-2423-4BEC-AFB9-52EF9198E77D}" dt="2023-07-21T15:38:23.478" v="14047" actId="478"/>
          <ac:picMkLst>
            <pc:docMk/>
            <pc:sldMk cId="1569605074" sldId="313"/>
            <ac:picMk id="17" creationId="{2025FC72-10D8-3A40-6AF6-0FD537501FF1}"/>
          </ac:picMkLst>
        </pc:picChg>
        <pc:picChg chg="add mod">
          <ac:chgData name="Hakima Laribi" userId="801ab3f2-b582-423d-95b6-cfe2c017ca7a" providerId="ADAL" clId="{6A468684-2423-4BEC-AFB9-52EF9198E77D}" dt="2023-07-21T15:47:01.097" v="14249" actId="1076"/>
          <ac:picMkLst>
            <pc:docMk/>
            <pc:sldMk cId="1569605074" sldId="313"/>
            <ac:picMk id="48" creationId="{22BFD0DC-F1B0-87E7-ECDB-A7FF8E91A01E}"/>
          </ac:picMkLst>
        </pc:picChg>
        <pc:cxnChg chg="mod">
          <ac:chgData name="Hakima Laribi" userId="801ab3f2-b582-423d-95b6-cfe2c017ca7a" providerId="ADAL" clId="{6A468684-2423-4BEC-AFB9-52EF9198E77D}" dt="2023-07-21T15:42:39.148" v="14094" actId="1076"/>
          <ac:cxnSpMkLst>
            <pc:docMk/>
            <pc:sldMk cId="1569605074" sldId="313"/>
            <ac:cxnSpMk id="29" creationId="{DB8D4227-451B-5970-02E1-EBBDFB3A189B}"/>
          </ac:cxnSpMkLst>
        </pc:cxnChg>
        <pc:cxnChg chg="mod">
          <ac:chgData name="Hakima Laribi" userId="801ab3f2-b582-423d-95b6-cfe2c017ca7a" providerId="ADAL" clId="{6A468684-2423-4BEC-AFB9-52EF9198E77D}" dt="2023-07-21T15:42:39.148" v="14094" actId="1076"/>
          <ac:cxnSpMkLst>
            <pc:docMk/>
            <pc:sldMk cId="1569605074" sldId="313"/>
            <ac:cxnSpMk id="32" creationId="{BDF7265D-37CD-A982-C19D-48438C359CA6}"/>
          </ac:cxnSpMkLst>
        </pc:cxnChg>
        <pc:cxnChg chg="mod">
          <ac:chgData name="Hakima Laribi" userId="801ab3f2-b582-423d-95b6-cfe2c017ca7a" providerId="ADAL" clId="{6A468684-2423-4BEC-AFB9-52EF9198E77D}" dt="2023-07-21T15:42:39.148" v="14094" actId="1076"/>
          <ac:cxnSpMkLst>
            <pc:docMk/>
            <pc:sldMk cId="1569605074" sldId="313"/>
            <ac:cxnSpMk id="34" creationId="{EBDEF25D-4FE9-6AA4-525F-7D005384E7FF}"/>
          </ac:cxnSpMkLst>
        </pc:cxnChg>
        <pc:cxnChg chg="del">
          <ac:chgData name="Hakima Laribi" userId="801ab3f2-b582-423d-95b6-cfe2c017ca7a" providerId="ADAL" clId="{6A468684-2423-4BEC-AFB9-52EF9198E77D}" dt="2023-07-21T15:42:33.052" v="14093" actId="478"/>
          <ac:cxnSpMkLst>
            <pc:docMk/>
            <pc:sldMk cId="1569605074" sldId="313"/>
            <ac:cxnSpMk id="59" creationId="{834D640B-0D9B-EE17-1136-3B899D3F36FA}"/>
          </ac:cxnSpMkLst>
        </pc:cxnChg>
        <pc:cxnChg chg="add mod">
          <ac:chgData name="Hakima Laribi" userId="801ab3f2-b582-423d-95b6-cfe2c017ca7a" providerId="ADAL" clId="{6A468684-2423-4BEC-AFB9-52EF9198E77D}" dt="2023-07-21T15:58:53.307" v="14335" actId="14100"/>
          <ac:cxnSpMkLst>
            <pc:docMk/>
            <pc:sldMk cId="1569605074" sldId="313"/>
            <ac:cxnSpMk id="474" creationId="{206CC955-6CBC-E6E7-863E-FEBE358BD7E6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2:04:09.803" v="19580"/>
        <pc:sldMkLst>
          <pc:docMk/>
          <pc:sldMk cId="3077624963" sldId="314"/>
        </pc:sldMkLst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4" creationId="{9E0785BF-8EA9-CD34-1799-E8785B669CBF}"/>
          </ac:spMkLst>
        </pc:spChg>
        <pc:spChg chg="add mod">
          <ac:chgData name="Hakima Laribi" userId="801ab3f2-b582-423d-95b6-cfe2c017ca7a" providerId="ADAL" clId="{6A468684-2423-4BEC-AFB9-52EF9198E77D}" dt="2023-07-21T16:04:49.804" v="14467" actId="1076"/>
          <ac:spMkLst>
            <pc:docMk/>
            <pc:sldMk cId="3077624963" sldId="314"/>
            <ac:spMk id="6" creationId="{497D22E4-35A1-9C38-E708-B3B47A26120C}"/>
          </ac:spMkLst>
        </pc:spChg>
        <pc:spChg chg="mod">
          <ac:chgData name="Hakima Laribi" userId="801ab3f2-b582-423d-95b6-cfe2c017ca7a" providerId="ADAL" clId="{6A468684-2423-4BEC-AFB9-52EF9198E77D}" dt="2023-07-21T15:54:02.756" v="14250"/>
          <ac:spMkLst>
            <pc:docMk/>
            <pc:sldMk cId="3077624963" sldId="314"/>
            <ac:spMk id="7" creationId="{46107C61-13CB-BEF5-53BC-CF33A4C17F66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8" creationId="{57941905-4DAA-C7DD-E909-B768B53A56CF}"/>
          </ac:spMkLst>
        </pc:spChg>
        <pc:spChg chg="add mod">
          <ac:chgData name="Hakima Laribi" userId="801ab3f2-b582-423d-95b6-cfe2c017ca7a" providerId="ADAL" clId="{6A468684-2423-4BEC-AFB9-52EF9198E77D}" dt="2023-07-21T16:04:49.804" v="14467" actId="1076"/>
          <ac:spMkLst>
            <pc:docMk/>
            <pc:sldMk cId="3077624963" sldId="314"/>
            <ac:spMk id="10" creationId="{152E522F-30EB-01AE-F38F-23E52FE684B9}"/>
          </ac:spMkLst>
        </pc:spChg>
        <pc:spChg chg="add mod">
          <ac:chgData name="Hakima Laribi" userId="801ab3f2-b582-423d-95b6-cfe2c017ca7a" providerId="ADAL" clId="{6A468684-2423-4BEC-AFB9-52EF9198E77D}" dt="2023-07-21T16:04:49.804" v="14467" actId="1076"/>
          <ac:spMkLst>
            <pc:docMk/>
            <pc:sldMk cId="3077624963" sldId="314"/>
            <ac:spMk id="11" creationId="{BD7B4507-6DD3-5232-549F-5C4809BAF39D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12" creationId="{1DAB2054-AD96-E0F3-84C2-334598ACE3C4}"/>
          </ac:spMkLst>
        </pc:spChg>
        <pc:spChg chg="add mod">
          <ac:chgData name="Hakima Laribi" userId="801ab3f2-b582-423d-95b6-cfe2c017ca7a" providerId="ADAL" clId="{6A468684-2423-4BEC-AFB9-52EF9198E77D}" dt="2023-07-21T16:04:49.804" v="14467" actId="1076"/>
          <ac:spMkLst>
            <pc:docMk/>
            <pc:sldMk cId="3077624963" sldId="314"/>
            <ac:spMk id="17" creationId="{1940B180-D295-0251-736D-ABCBB0E90573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19" creationId="{50FDA6BE-7363-0F3A-849E-4E489350AE9F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20" creationId="{E73EB056-9C33-74CA-8039-07104FC9D51E}"/>
          </ac:spMkLst>
        </pc:spChg>
        <pc:spChg chg="add del mod">
          <ac:chgData name="Hakima Laribi" userId="801ab3f2-b582-423d-95b6-cfe2c017ca7a" providerId="ADAL" clId="{6A468684-2423-4BEC-AFB9-52EF9198E77D}" dt="2023-07-21T16:01:00.852" v="14403"/>
          <ac:spMkLst>
            <pc:docMk/>
            <pc:sldMk cId="3077624963" sldId="314"/>
            <ac:spMk id="47" creationId="{142FD4F2-55F4-9C1F-DDCB-C69C61912F46}"/>
          </ac:spMkLst>
        </pc:spChg>
        <pc:spChg chg="del">
          <ac:chgData name="Hakima Laribi" userId="801ab3f2-b582-423d-95b6-cfe2c017ca7a" providerId="ADAL" clId="{6A468684-2423-4BEC-AFB9-52EF9198E77D}" dt="2023-07-21T15:44:53.094" v="14216" actId="478"/>
          <ac:spMkLst>
            <pc:docMk/>
            <pc:sldMk cId="3077624963" sldId="314"/>
            <ac:spMk id="54" creationId="{1D1EF44D-DD52-BA26-26EF-3E2314A468B9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55" creationId="{EA9B0948-8BF4-A6C6-171C-A85C6A8BAFFD}"/>
          </ac:spMkLst>
        </pc:spChg>
        <pc:spChg chg="add mod">
          <ac:chgData name="Hakima Laribi" userId="801ab3f2-b582-423d-95b6-cfe2c017ca7a" providerId="ADAL" clId="{6A468684-2423-4BEC-AFB9-52EF9198E77D}" dt="2023-07-21T16:04:49.804" v="14467" actId="1076"/>
          <ac:spMkLst>
            <pc:docMk/>
            <pc:sldMk cId="3077624963" sldId="314"/>
            <ac:spMk id="56" creationId="{87F5B1A8-0710-5C24-47CA-33AB879D6078}"/>
          </ac:spMkLst>
        </pc:spChg>
        <pc:spChg chg="add mod">
          <ac:chgData name="Hakima Laribi" userId="801ab3f2-b582-423d-95b6-cfe2c017ca7a" providerId="ADAL" clId="{6A468684-2423-4BEC-AFB9-52EF9198E77D}" dt="2023-07-21T16:19:01.733" v="14590"/>
          <ac:spMkLst>
            <pc:docMk/>
            <pc:sldMk cId="3077624963" sldId="314"/>
            <ac:spMk id="59" creationId="{591ADAC3-29D2-2D97-CC65-877B6763EE18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61" creationId="{EC12F56D-4F15-54D1-FA62-EC6BAD577302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385" creationId="{E042CA60-C443-98E0-0C9F-AFA31857C827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449" creationId="{C3930AA9-9160-E556-3CCA-F74F04FC088E}"/>
          </ac:spMkLst>
        </pc:spChg>
        <pc:spChg chg="add mod">
          <ac:chgData name="Hakima Laribi" userId="801ab3f2-b582-423d-95b6-cfe2c017ca7a" providerId="ADAL" clId="{6A468684-2423-4BEC-AFB9-52EF9198E77D}" dt="2023-07-21T16:16:41.625" v="14565" actId="14100"/>
          <ac:spMkLst>
            <pc:docMk/>
            <pc:sldMk cId="3077624963" sldId="314"/>
            <ac:spMk id="450" creationId="{F9B5E72B-5A11-EF83-022C-DC51A27A5329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454" creationId="{3A8E3908-A7E1-6F65-4744-2DDA82AACF84}"/>
          </ac:spMkLst>
        </pc:spChg>
        <pc:spChg chg="add mod">
          <ac:chgData name="Hakima Laribi" userId="801ab3f2-b582-423d-95b6-cfe2c017ca7a" providerId="ADAL" clId="{6A468684-2423-4BEC-AFB9-52EF9198E77D}" dt="2023-07-21T16:21:12.820" v="14689" actId="1076"/>
          <ac:spMkLst>
            <pc:docMk/>
            <pc:sldMk cId="3077624963" sldId="314"/>
            <ac:spMk id="455" creationId="{17C4777E-8ECD-110B-1201-2262AB03A6C2}"/>
          </ac:spMkLst>
        </pc:spChg>
        <pc:spChg chg="add mod">
          <ac:chgData name="Hakima Laribi" userId="801ab3f2-b582-423d-95b6-cfe2c017ca7a" providerId="ADAL" clId="{6A468684-2423-4BEC-AFB9-52EF9198E77D}" dt="2023-07-21T16:21:10.444" v="14688" actId="1076"/>
          <ac:spMkLst>
            <pc:docMk/>
            <pc:sldMk cId="3077624963" sldId="314"/>
            <ac:spMk id="456" creationId="{BB2FB205-737B-E357-2AC3-A24941D8D450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471" creationId="{7DD4EA6B-94AA-F14F-EC74-B19E38F0248A}"/>
          </ac:spMkLst>
        </pc:s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9" creationId="{04B46365-70E6-B1C2-BE27-CD0C4DFA4231}"/>
          </ac:grpSpMkLst>
        </pc:gr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23" creationId="{DF14372B-F995-AAEA-E6A6-E75E85544747}"/>
          </ac:grpSpMkLst>
        </pc:gr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31" creationId="{C22ECE6D-6A83-CDE7-B7A3-41B40C753673}"/>
          </ac:grpSpMkLst>
        </pc:gr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40" creationId="{DF821F53-783A-DCCF-6D9E-3B616A23155E}"/>
          </ac:grpSpMkLst>
        </pc:gr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452" creationId="{DDECF31A-0C2A-24F5-DC79-EE8BA7AFA7C1}"/>
          </ac:grpSpMkLst>
        </pc:gr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453" creationId="{7A5D0980-8EAE-75EE-DCC6-962D3A238738}"/>
          </ac:grpSpMkLst>
        </pc:gr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457" creationId="{83F2C5A2-60C2-286C-0ECC-86C292869731}"/>
          </ac:grpSpMkLst>
        </pc:gr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464" creationId="{2EDBF833-4284-E418-BCF4-61D87D5A27E0}"/>
          </ac:grpSpMkLst>
        </pc:grpChg>
        <pc:picChg chg="del">
          <ac:chgData name="Hakima Laribi" userId="801ab3f2-b582-423d-95b6-cfe2c017ca7a" providerId="ADAL" clId="{6A468684-2423-4BEC-AFB9-52EF9198E77D}" dt="2023-07-21T15:44:50.313" v="14215" actId="478"/>
          <ac:picMkLst>
            <pc:docMk/>
            <pc:sldMk cId="3077624963" sldId="314"/>
            <ac:picMk id="48" creationId="{22BFD0DC-F1B0-87E7-ECDB-A7FF8E91A01E}"/>
          </ac:picMkLst>
        </pc:picChg>
        <pc:cxnChg chg="add del mod">
          <ac:chgData name="Hakima Laribi" userId="801ab3f2-b582-423d-95b6-cfe2c017ca7a" providerId="ADAL" clId="{6A468684-2423-4BEC-AFB9-52EF9198E77D}" dt="2023-07-21T16:00:15.530" v="14390" actId="478"/>
          <ac:cxnSpMkLst>
            <pc:docMk/>
            <pc:sldMk cId="3077624963" sldId="314"/>
            <ac:cxnSpMk id="18" creationId="{FC93EC72-1DB9-7EED-D252-2A2F6161D114}"/>
          </ac:cxnSpMkLst>
        </pc:cxnChg>
        <pc:cxnChg chg="del">
          <ac:chgData name="Hakima Laribi" userId="801ab3f2-b582-423d-95b6-cfe2c017ca7a" providerId="ADAL" clId="{6A468684-2423-4BEC-AFB9-52EF9198E77D}" dt="2023-07-21T15:44:50.313" v="14215" actId="478"/>
          <ac:cxnSpMkLst>
            <pc:docMk/>
            <pc:sldMk cId="3077624963" sldId="314"/>
            <ac:cxnSpMk id="29" creationId="{DB8D4227-451B-5970-02E1-EBBDFB3A189B}"/>
          </ac:cxnSpMkLst>
        </pc:cxnChg>
        <pc:cxnChg chg="del">
          <ac:chgData name="Hakima Laribi" userId="801ab3f2-b582-423d-95b6-cfe2c017ca7a" providerId="ADAL" clId="{6A468684-2423-4BEC-AFB9-52EF9198E77D}" dt="2023-07-21T15:44:50.313" v="14215" actId="478"/>
          <ac:cxnSpMkLst>
            <pc:docMk/>
            <pc:sldMk cId="3077624963" sldId="314"/>
            <ac:cxnSpMk id="32" creationId="{BDF7265D-37CD-A982-C19D-48438C359CA6}"/>
          </ac:cxnSpMkLst>
        </pc:cxnChg>
        <pc:cxnChg chg="del">
          <ac:chgData name="Hakima Laribi" userId="801ab3f2-b582-423d-95b6-cfe2c017ca7a" providerId="ADAL" clId="{6A468684-2423-4BEC-AFB9-52EF9198E77D}" dt="2023-07-21T15:44:50.313" v="14215" actId="478"/>
          <ac:cxnSpMkLst>
            <pc:docMk/>
            <pc:sldMk cId="3077624963" sldId="314"/>
            <ac:cxnSpMk id="34" creationId="{EBDEF25D-4FE9-6AA4-525F-7D005384E7FF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5:27:48.952" v="19743" actId="20577"/>
        <pc:sldMkLst>
          <pc:docMk/>
          <pc:sldMk cId="4197068178" sldId="315"/>
        </pc:sldMkLst>
        <pc:spChg chg="mod">
          <ac:chgData name="Hakima Laribi" userId="801ab3f2-b582-423d-95b6-cfe2c017ca7a" providerId="ADAL" clId="{6A468684-2423-4BEC-AFB9-52EF9198E77D}" dt="2023-07-25T15:27:48.952" v="19743" actId="20577"/>
          <ac:spMkLst>
            <pc:docMk/>
            <pc:sldMk cId="4197068178" sldId="315"/>
            <ac:spMk id="4" creationId="{EE0E9B61-7191-41EB-DDBD-C485A14898F0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5" creationId="{F6C2B368-7236-C767-CA1D-0E56F5522516}"/>
          </ac:spMkLst>
        </pc:spChg>
        <pc:spChg chg="add del">
          <ac:chgData name="Hakima Laribi" userId="801ab3f2-b582-423d-95b6-cfe2c017ca7a" providerId="ADAL" clId="{6A468684-2423-4BEC-AFB9-52EF9198E77D}" dt="2023-07-21T18:13:20.682" v="14709" actId="22"/>
          <ac:spMkLst>
            <pc:docMk/>
            <pc:sldMk cId="4197068178" sldId="315"/>
            <ac:spMk id="7" creationId="{7426871D-5B3B-BB85-A5D2-B57FAC0F2401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9" creationId="{91C4E26F-461B-E1E0-D4E3-9BD51D978C7C}"/>
          </ac:spMkLst>
        </pc:spChg>
        <pc:spChg chg="add mod">
          <ac:chgData name="Hakima Laribi" userId="801ab3f2-b582-423d-95b6-cfe2c017ca7a" providerId="ADAL" clId="{6A468684-2423-4BEC-AFB9-52EF9198E77D}" dt="2023-07-21T18:51:23.833" v="14979" actId="1076"/>
          <ac:spMkLst>
            <pc:docMk/>
            <pc:sldMk cId="4197068178" sldId="315"/>
            <ac:spMk id="11" creationId="{B3BB9000-4A30-CAF2-C941-927671E3EAE0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12" creationId="{D8B89AC6-07F5-54FB-02AE-49428EEF2132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13" creationId="{1C5A7D95-609A-C53D-3990-B83655D1450D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14" creationId="{2A4B5355-5F01-65DB-1788-A58C6B90B84E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15" creationId="{E301A498-642E-3387-1C31-45846E190CB9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31" creationId="{E28121BF-1738-9D54-64EE-0F40AF893B25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32" creationId="{6BEDF0D3-61F4-7EBD-AA2E-5DBE16ADE066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33" creationId="{336E28B2-03D6-866E-60E4-7A1EB68C8F2F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34" creationId="{4A8F7C6C-A6D4-957F-4C88-A00E54CE7B19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35" creationId="{879893C9-26D1-7BEF-89E0-54D8A8D4DA73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36" creationId="{E5B81D5C-03E7-7A7C-E9B7-E25CD4C4E653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43" creationId="{56AF8993-9AF9-8188-8CB6-EFA02AE7ED65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44" creationId="{99E82179-7115-35B6-D644-26E547F530A6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45" creationId="{B5B8D983-2FBB-6597-1E9C-FF92C2ED06D9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46" creationId="{DBC5D4EA-07C6-3013-610E-106194620726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47" creationId="{E5D7CEA6-FEEA-BE1C-A66A-3C3C14B0F7ED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48" creationId="{370F2AB6-B0E0-804F-28B8-0ADC95397003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55" creationId="{9E346864-5E9D-3B55-7185-5554E9CE1030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57" creationId="{4921013B-AB3D-9FBA-245D-BCEAA67AB097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58" creationId="{195A27FD-3498-7682-F337-06DAAEFE12A9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59" creationId="{8923F0A4-B609-450B-184C-9CB740A18402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60" creationId="{ADB7A0AD-160E-E48A-9A8A-3F47E6B7B99D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61" creationId="{B7084180-E876-6254-8D04-DBA33A1F20D8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62" creationId="{32066CF3-F9CF-C833-2005-2FB4DC500C24}"/>
          </ac:spMkLst>
        </pc:spChg>
        <pc:spChg chg="del">
          <ac:chgData name="Hakima Laribi" userId="801ab3f2-b582-423d-95b6-cfe2c017ca7a" providerId="ADAL" clId="{6A468684-2423-4BEC-AFB9-52EF9198E77D}" dt="2023-07-21T18:01:53.188" v="14692" actId="478"/>
          <ac:spMkLst>
            <pc:docMk/>
            <pc:sldMk cId="4197068178" sldId="315"/>
            <ac:spMk id="64" creationId="{77950B31-95FF-FE08-6ADF-0DCC957FD905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78" creationId="{192F1CCE-5247-F090-5E0C-CA6D9BE0313A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81" creationId="{9B16FF71-17DE-3AED-0A13-FB09633DFBE4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82" creationId="{621CE6A5-A77C-6FBB-8D71-1ADCD5F325AA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83" creationId="{71135EAA-8031-4563-F02B-0F324150108B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84" creationId="{957FB1D6-3972-F613-19C1-C3AE8F3CECFA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85" creationId="{7CA61E1D-7CD0-8878-F235-9E052C1CC555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86" creationId="{EEDEBB41-AA23-A335-4167-0449D48EF65F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87" creationId="{97230C2B-94A0-3F48-8645-7BEF8DF8B721}"/>
          </ac:spMkLst>
        </pc:spChg>
        <pc:spChg chg="del">
          <ac:chgData name="Hakima Laribi" userId="801ab3f2-b582-423d-95b6-cfe2c017ca7a" providerId="ADAL" clId="{6A468684-2423-4BEC-AFB9-52EF9198E77D}" dt="2023-07-21T18:01:53.188" v="14692" actId="478"/>
          <ac:spMkLst>
            <pc:docMk/>
            <pc:sldMk cId="4197068178" sldId="315"/>
            <ac:spMk id="91" creationId="{D6D9815E-ECBE-A8EF-1D19-6D2AC988DCB4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96" creationId="{5F0DA67A-1B6D-EBD2-4C69-E141ACC7C84A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100" creationId="{5FCF7434-E427-6F9F-59E1-205D697F1B3E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101" creationId="{F0EA0282-B82D-A067-A712-1599518C5197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102" creationId="{374681FF-A316-D26F-569D-8785E1C215D1}"/>
          </ac:spMkLst>
        </pc:spChg>
        <pc:picChg chg="add mod">
          <ac:chgData name="Hakima Laribi" userId="801ab3f2-b582-423d-95b6-cfe2c017ca7a" providerId="ADAL" clId="{6A468684-2423-4BEC-AFB9-52EF9198E77D}" dt="2023-07-21T18:16:00.124" v="14712" actId="1076"/>
          <ac:picMkLst>
            <pc:docMk/>
            <pc:sldMk cId="4197068178" sldId="315"/>
            <ac:picMk id="10" creationId="{7D1781D1-4679-52C6-809F-A8887FCE2D1B}"/>
          </ac:picMkLst>
        </pc:picChg>
        <pc:picChg chg="del">
          <ac:chgData name="Hakima Laribi" userId="801ab3f2-b582-423d-95b6-cfe2c017ca7a" providerId="ADAL" clId="{6A468684-2423-4BEC-AFB9-52EF9198E77D}" dt="2023-07-21T18:01:53.188" v="14692" actId="478"/>
          <ac:picMkLst>
            <pc:docMk/>
            <pc:sldMk cId="4197068178" sldId="315"/>
            <ac:picMk id="90" creationId="{9E2F3078-F833-FD7A-998E-0442232FDAC3}"/>
          </ac:picMkLst>
        </pc:picChg>
        <pc:cxnChg chg="add mod">
          <ac:chgData name="Hakima Laribi" userId="801ab3f2-b582-423d-95b6-cfe2c017ca7a" providerId="ADAL" clId="{6A468684-2423-4BEC-AFB9-52EF9198E77D}" dt="2023-07-21T18:51:23.833" v="14979" actId="1076"/>
          <ac:cxnSpMkLst>
            <pc:docMk/>
            <pc:sldMk cId="4197068178" sldId="315"/>
            <ac:cxnSpMk id="16" creationId="{66C6EFC5-08B4-1A2A-298E-21857FB239BA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17" creationId="{697440A1-C579-5C67-1AFC-AABE2797AFC7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19" creationId="{C9CF189D-B566-1991-733A-A54C1969FBEC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21" creationId="{24B5E9C7-2E2E-F344-20C2-BFA8463D6276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23" creationId="{F7775246-5B3A-C874-97DC-59D8C96B803F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25" creationId="{129AC048-C31C-8C4A-3CBD-ED4CB33B76EA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28" creationId="{D6D736BF-4A61-DCA3-476A-FAAC34ABDEE4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37" creationId="{E0BCAD74-62D1-4C71-7AD0-43F891F5ABF9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38" creationId="{7DE5E38E-0BC7-2B40-5802-0E3D64271BC4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39" creationId="{2624BD4A-0EB9-FEDA-8C8D-5C8AA4F7ED19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40" creationId="{7D8FE033-472C-2FCA-AA61-B5C41ACAC159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42" creationId="{3751D996-6B38-E216-C1DC-12F66B7F5941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49" creationId="{C8CE8494-0777-461D-3541-717C08FCEA95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50" creationId="{AFEF477F-9BF8-C9D6-E1AF-B97F948A5335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51" creationId="{99A2EC16-0898-0BB7-92AD-83955A4E0430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53" creationId="{18D2EA10-9AFD-1359-A222-9A4D7D7B0EB4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92" creationId="{73EB9D29-4699-03D1-B803-FE5ADEA46E3C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97" creationId="{7783327E-0DD7-8569-6C9A-E81700907C86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1T18:32:12.027" v="14877" actId="20577"/>
        <pc:sldMkLst>
          <pc:docMk/>
          <pc:sldMk cId="32919996" sldId="316"/>
        </pc:sldMkLst>
        <pc:spChg chg="del">
          <ac:chgData name="Hakima Laribi" userId="801ab3f2-b582-423d-95b6-cfe2c017ca7a" providerId="ADAL" clId="{6A468684-2423-4BEC-AFB9-52EF9198E77D}" dt="2023-07-21T18:20:25.948" v="14805" actId="478"/>
          <ac:spMkLst>
            <pc:docMk/>
            <pc:sldMk cId="32919996" sldId="316"/>
            <ac:spMk id="4" creationId="{EE0E9B61-7191-41EB-DDBD-C485A14898F0}"/>
          </ac:spMkLst>
        </pc:spChg>
        <pc:spChg chg="add mod">
          <ac:chgData name="Hakima Laribi" userId="801ab3f2-b582-423d-95b6-cfe2c017ca7a" providerId="ADAL" clId="{6A468684-2423-4BEC-AFB9-52EF9198E77D}" dt="2023-07-21T18:32:12.027" v="14877" actId="20577"/>
          <ac:spMkLst>
            <pc:docMk/>
            <pc:sldMk cId="32919996" sldId="316"/>
            <ac:spMk id="7" creationId="{875571A6-2E97-5620-4855-63319696FBA0}"/>
          </ac:spMkLst>
        </pc:spChg>
        <pc:spChg chg="del mod">
          <ac:chgData name="Hakima Laribi" userId="801ab3f2-b582-423d-95b6-cfe2c017ca7a" providerId="ADAL" clId="{6A468684-2423-4BEC-AFB9-52EF9198E77D}" dt="2023-07-21T18:20:34.978" v="14808" actId="478"/>
          <ac:spMkLst>
            <pc:docMk/>
            <pc:sldMk cId="32919996" sldId="316"/>
            <ac:spMk id="11" creationId="{B3BB9000-4A30-CAF2-C941-927671E3EAE0}"/>
          </ac:spMkLst>
        </pc:spChg>
        <pc:picChg chg="add mod modCrop">
          <ac:chgData name="Hakima Laribi" userId="801ab3f2-b582-423d-95b6-cfe2c017ca7a" providerId="ADAL" clId="{6A468684-2423-4BEC-AFB9-52EF9198E77D}" dt="2023-07-21T18:31:45.966" v="14824" actId="1036"/>
          <ac:picMkLst>
            <pc:docMk/>
            <pc:sldMk cId="32919996" sldId="316"/>
            <ac:picMk id="6" creationId="{D40411FC-C243-7AC1-F289-B0FDAB1246BD}"/>
          </ac:picMkLst>
        </pc:picChg>
        <pc:picChg chg="del mod">
          <ac:chgData name="Hakima Laribi" userId="801ab3f2-b582-423d-95b6-cfe2c017ca7a" providerId="ADAL" clId="{6A468684-2423-4BEC-AFB9-52EF9198E77D}" dt="2023-07-21T18:31:22.566" v="14809" actId="478"/>
          <ac:picMkLst>
            <pc:docMk/>
            <pc:sldMk cId="32919996" sldId="316"/>
            <ac:picMk id="10" creationId="{7D1781D1-4679-52C6-809F-A8887FCE2D1B}"/>
          </ac:picMkLst>
        </pc:picChg>
        <pc:cxnChg chg="del mod">
          <ac:chgData name="Hakima Laribi" userId="801ab3f2-b582-423d-95b6-cfe2c017ca7a" providerId="ADAL" clId="{6A468684-2423-4BEC-AFB9-52EF9198E77D}" dt="2023-07-21T18:20:32.480" v="14807" actId="478"/>
          <ac:cxnSpMkLst>
            <pc:docMk/>
            <pc:sldMk cId="32919996" sldId="316"/>
            <ac:cxnSpMk id="16" creationId="{66C6EFC5-08B4-1A2A-298E-21857FB239BA}"/>
          </ac:cxnSpMkLst>
        </pc:cxnChg>
      </pc:sldChg>
      <pc:sldChg chg="addSp delSp modSp add mod">
        <pc:chgData name="Hakima Laribi" userId="801ab3f2-b582-423d-95b6-cfe2c017ca7a" providerId="ADAL" clId="{6A468684-2423-4BEC-AFB9-52EF9198E77D}" dt="2023-07-21T19:47:00.520" v="15707" actId="1076"/>
        <pc:sldMkLst>
          <pc:docMk/>
          <pc:sldMk cId="1564989228" sldId="317"/>
        </pc:sldMkLst>
        <pc:spChg chg="mod">
          <ac:chgData name="Hakima Laribi" userId="801ab3f2-b582-423d-95b6-cfe2c017ca7a" providerId="ADAL" clId="{6A468684-2423-4BEC-AFB9-52EF9198E77D}" dt="2023-07-21T19:47:00.520" v="15707" actId="1076"/>
          <ac:spMkLst>
            <pc:docMk/>
            <pc:sldMk cId="1564989228" sldId="317"/>
            <ac:spMk id="7" creationId="{875571A6-2E97-5620-4855-63319696FBA0}"/>
          </ac:spMkLst>
        </pc:spChg>
        <pc:picChg chg="add mod">
          <ac:chgData name="Hakima Laribi" userId="801ab3f2-b582-423d-95b6-cfe2c017ca7a" providerId="ADAL" clId="{6A468684-2423-4BEC-AFB9-52EF9198E77D}" dt="2023-07-21T18:47:12.787" v="14911" actId="1076"/>
          <ac:picMkLst>
            <pc:docMk/>
            <pc:sldMk cId="1564989228" sldId="317"/>
            <ac:picMk id="5" creationId="{FBFF54EF-B617-4508-ED75-C0AF3F52A5FC}"/>
          </ac:picMkLst>
        </pc:picChg>
        <pc:picChg chg="del">
          <ac:chgData name="Hakima Laribi" userId="801ab3f2-b582-423d-95b6-cfe2c017ca7a" providerId="ADAL" clId="{6A468684-2423-4BEC-AFB9-52EF9198E77D}" dt="2023-07-21T18:40:07.774" v="14898" actId="478"/>
          <ac:picMkLst>
            <pc:docMk/>
            <pc:sldMk cId="1564989228" sldId="317"/>
            <ac:picMk id="6" creationId="{D40411FC-C243-7AC1-F289-B0FDAB1246BD}"/>
          </ac:picMkLst>
        </pc:picChg>
      </pc:sldChg>
      <pc:sldChg chg="addSp delSp modSp add mod delAnim modAnim">
        <pc:chgData name="Hakima Laribi" userId="801ab3f2-b582-423d-95b6-cfe2c017ca7a" providerId="ADAL" clId="{6A468684-2423-4BEC-AFB9-52EF9198E77D}" dt="2023-07-25T15:30:24.594" v="19744"/>
        <pc:sldMkLst>
          <pc:docMk/>
          <pc:sldMk cId="1744012706" sldId="318"/>
        </pc:sldMkLst>
        <pc:spChg chg="del">
          <ac:chgData name="Hakima Laribi" userId="801ab3f2-b582-423d-95b6-cfe2c017ca7a" providerId="ADAL" clId="{6A468684-2423-4BEC-AFB9-52EF9198E77D}" dt="2023-07-21T18:48:42.743" v="14919" actId="478"/>
          <ac:spMkLst>
            <pc:docMk/>
            <pc:sldMk cId="1744012706" sldId="318"/>
            <ac:spMk id="2" creationId="{7632FE86-992B-6946-A8AA-EDDA67DB3303}"/>
          </ac:spMkLst>
        </pc:spChg>
        <pc:spChg chg="del">
          <ac:chgData name="Hakima Laribi" userId="801ab3f2-b582-423d-95b6-cfe2c017ca7a" providerId="ADAL" clId="{6A468684-2423-4BEC-AFB9-52EF9198E77D}" dt="2023-07-21T18:48:22.352" v="14913" actId="478"/>
          <ac:spMkLst>
            <pc:docMk/>
            <pc:sldMk cId="1744012706" sldId="318"/>
            <ac:spMk id="7" creationId="{875571A6-2E97-5620-4855-63319696FBA0}"/>
          </ac:spMkLst>
        </pc:spChg>
        <pc:spChg chg="add del mod">
          <ac:chgData name="Hakima Laribi" userId="801ab3f2-b582-423d-95b6-cfe2c017ca7a" providerId="ADAL" clId="{6A468684-2423-4BEC-AFB9-52EF9198E77D}" dt="2023-07-21T18:48:44.967" v="14920" actId="478"/>
          <ac:spMkLst>
            <pc:docMk/>
            <pc:sldMk cId="1744012706" sldId="318"/>
            <ac:spMk id="9" creationId="{0D8E1FB5-5861-3911-A6DF-C04F4DB99F80}"/>
          </ac:spMkLst>
        </pc:spChg>
        <pc:spChg chg="add del mod">
          <ac:chgData name="Hakima Laribi" userId="801ab3f2-b582-423d-95b6-cfe2c017ca7a" providerId="ADAL" clId="{6A468684-2423-4BEC-AFB9-52EF9198E77D}" dt="2023-07-21T18:51:16.521" v="14978" actId="478"/>
          <ac:spMkLst>
            <pc:docMk/>
            <pc:sldMk cId="1744012706" sldId="318"/>
            <ac:spMk id="10" creationId="{CC0FD939-C366-199A-5C43-FC598C68B9E6}"/>
          </ac:spMkLst>
        </pc:spChg>
        <pc:spChg chg="add mod">
          <ac:chgData name="Hakima Laribi" userId="801ab3f2-b582-423d-95b6-cfe2c017ca7a" providerId="ADAL" clId="{6A468684-2423-4BEC-AFB9-52EF9198E77D}" dt="2023-07-21T18:52:41.353" v="15124" actId="1076"/>
          <ac:spMkLst>
            <pc:docMk/>
            <pc:sldMk cId="1744012706" sldId="318"/>
            <ac:spMk id="11" creationId="{230D858B-41FC-DAB5-FEBF-E21EE4A409BA}"/>
          </ac:spMkLst>
        </pc:spChg>
        <pc:spChg chg="add mod">
          <ac:chgData name="Hakima Laribi" userId="801ab3f2-b582-423d-95b6-cfe2c017ca7a" providerId="ADAL" clId="{6A468684-2423-4BEC-AFB9-52EF9198E77D}" dt="2023-07-21T18:52:34.846" v="15122" actId="207"/>
          <ac:spMkLst>
            <pc:docMk/>
            <pc:sldMk cId="1744012706" sldId="318"/>
            <ac:spMk id="12" creationId="{0E5E9B12-05EC-A7F5-FEB0-0406D12DA376}"/>
          </ac:spMkLst>
        </pc:spChg>
        <pc:spChg chg="add mod">
          <ac:chgData name="Hakima Laribi" userId="801ab3f2-b582-423d-95b6-cfe2c017ca7a" providerId="ADAL" clId="{6A468684-2423-4BEC-AFB9-52EF9198E77D}" dt="2023-07-21T18:57:50.919" v="15291" actId="1076"/>
          <ac:spMkLst>
            <pc:docMk/>
            <pc:sldMk cId="1744012706" sldId="318"/>
            <ac:spMk id="13" creationId="{61A430B9-6555-DEAF-5186-791DCA88742D}"/>
          </ac:spMkLst>
        </pc:spChg>
        <pc:spChg chg="add mod">
          <ac:chgData name="Hakima Laribi" userId="801ab3f2-b582-423d-95b6-cfe2c017ca7a" providerId="ADAL" clId="{6A468684-2423-4BEC-AFB9-52EF9198E77D}" dt="2023-07-21T18:57:48.074" v="15290" actId="208"/>
          <ac:spMkLst>
            <pc:docMk/>
            <pc:sldMk cId="1744012706" sldId="318"/>
            <ac:spMk id="14" creationId="{547662BC-8914-69C6-E76D-D1253D22BB6D}"/>
          </ac:spMkLst>
        </pc:spChg>
        <pc:spChg chg="add del mod">
          <ac:chgData name="Hakima Laribi" userId="801ab3f2-b582-423d-95b6-cfe2c017ca7a" providerId="ADAL" clId="{6A468684-2423-4BEC-AFB9-52EF9198E77D}" dt="2023-07-21T18:54:12.181" v="15277"/>
          <ac:spMkLst>
            <pc:docMk/>
            <pc:sldMk cId="1744012706" sldId="318"/>
            <ac:spMk id="15" creationId="{4224B8D4-23A6-A953-A556-F526CA1E3F8A}"/>
          </ac:spMkLst>
        </pc:spChg>
        <pc:spChg chg="add del mod">
          <ac:chgData name="Hakima Laribi" userId="801ab3f2-b582-423d-95b6-cfe2c017ca7a" providerId="ADAL" clId="{6A468684-2423-4BEC-AFB9-52EF9198E77D}" dt="2023-07-21T18:54:12.181" v="15277"/>
          <ac:spMkLst>
            <pc:docMk/>
            <pc:sldMk cId="1744012706" sldId="318"/>
            <ac:spMk id="16" creationId="{C0E63639-030A-B1E6-3289-35FB960B8D10}"/>
          </ac:spMkLst>
        </pc:spChg>
        <pc:spChg chg="add mod">
          <ac:chgData name="Hakima Laribi" userId="801ab3f2-b582-423d-95b6-cfe2c017ca7a" providerId="ADAL" clId="{6A468684-2423-4BEC-AFB9-52EF9198E77D}" dt="2023-07-21T19:01:12.245" v="15441" actId="20577"/>
          <ac:spMkLst>
            <pc:docMk/>
            <pc:sldMk cId="1744012706" sldId="318"/>
            <ac:spMk id="17" creationId="{8C05F1E5-1874-3FA5-83CB-539B6CF734E1}"/>
          </ac:spMkLst>
        </pc:spChg>
        <pc:spChg chg="add mod">
          <ac:chgData name="Hakima Laribi" userId="801ab3f2-b582-423d-95b6-cfe2c017ca7a" providerId="ADAL" clId="{6A468684-2423-4BEC-AFB9-52EF9198E77D}" dt="2023-07-21T18:58:13.360" v="15294" actId="14100"/>
          <ac:spMkLst>
            <pc:docMk/>
            <pc:sldMk cId="1744012706" sldId="318"/>
            <ac:spMk id="18" creationId="{621A9007-5613-6726-C68F-603850D48BCF}"/>
          </ac:spMkLst>
        </pc:spChg>
        <pc:spChg chg="add mod">
          <ac:chgData name="Hakima Laribi" userId="801ab3f2-b582-423d-95b6-cfe2c017ca7a" providerId="ADAL" clId="{6A468684-2423-4BEC-AFB9-52EF9198E77D}" dt="2023-07-25T12:07:22.079" v="19590" actId="20577"/>
          <ac:spMkLst>
            <pc:docMk/>
            <pc:sldMk cId="1744012706" sldId="318"/>
            <ac:spMk id="21" creationId="{623B2046-8940-A005-4EED-D0C7866595F8}"/>
          </ac:spMkLst>
        </pc:spChg>
        <pc:picChg chg="del">
          <ac:chgData name="Hakima Laribi" userId="801ab3f2-b582-423d-95b6-cfe2c017ca7a" providerId="ADAL" clId="{6A468684-2423-4BEC-AFB9-52EF9198E77D}" dt="2023-07-21T18:48:22.352" v="14913" actId="478"/>
          <ac:picMkLst>
            <pc:docMk/>
            <pc:sldMk cId="1744012706" sldId="318"/>
            <ac:picMk id="5" creationId="{FBFF54EF-B617-4508-ED75-C0AF3F52A5FC}"/>
          </ac:picMkLst>
        </pc:picChg>
        <pc:picChg chg="add del mod">
          <ac:chgData name="Hakima Laribi" userId="801ab3f2-b582-423d-95b6-cfe2c017ca7a" providerId="ADAL" clId="{6A468684-2423-4BEC-AFB9-52EF9198E77D}" dt="2023-07-21T19:04:04.153" v="15442" actId="478"/>
          <ac:picMkLst>
            <pc:docMk/>
            <pc:sldMk cId="1744012706" sldId="318"/>
            <ac:picMk id="6" creationId="{497DE980-1D1C-B8E8-7444-F4C6A0D1488C}"/>
          </ac:picMkLst>
        </pc:picChg>
        <pc:picChg chg="add mod ord">
          <ac:chgData name="Hakima Laribi" userId="801ab3f2-b582-423d-95b6-cfe2c017ca7a" providerId="ADAL" clId="{6A468684-2423-4BEC-AFB9-52EF9198E77D}" dt="2023-07-21T19:04:19.569" v="15447" actId="1036"/>
          <ac:picMkLst>
            <pc:docMk/>
            <pc:sldMk cId="1744012706" sldId="318"/>
            <ac:picMk id="20" creationId="{7C0638DE-B536-3788-3E93-2C5D4D68A5EE}"/>
          </ac:picMkLst>
        </pc:picChg>
        <pc:cxnChg chg="add mod">
          <ac:chgData name="Hakima Laribi" userId="801ab3f2-b582-423d-95b6-cfe2c017ca7a" providerId="ADAL" clId="{6A468684-2423-4BEC-AFB9-52EF9198E77D}" dt="2023-07-25T12:07:14.265" v="19587" actId="14100"/>
          <ac:cxnSpMkLst>
            <pc:docMk/>
            <pc:sldMk cId="1744012706" sldId="318"/>
            <ac:cxnSpMk id="23" creationId="{50A23965-D10F-2DA7-30A8-265284F3E8DC}"/>
          </ac:cxnSpMkLst>
        </pc:cxnChg>
        <pc:cxnChg chg="add del mod">
          <ac:chgData name="Hakima Laribi" userId="801ab3f2-b582-423d-95b6-cfe2c017ca7a" providerId="ADAL" clId="{6A468684-2423-4BEC-AFB9-52EF9198E77D}" dt="2023-07-25T12:07:08.983" v="19586" actId="478"/>
          <ac:cxnSpMkLst>
            <pc:docMk/>
            <pc:sldMk cId="1744012706" sldId="318"/>
            <ac:cxnSpMk id="25" creationId="{1EE307B6-2E5D-D0A2-D118-6C7770A5AD30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5:35:10.700" v="19745"/>
        <pc:sldMkLst>
          <pc:docMk/>
          <pc:sldMk cId="647658768" sldId="319"/>
        </pc:sldMkLst>
        <pc:spChg chg="mod">
          <ac:chgData name="Hakima Laribi" userId="801ab3f2-b582-423d-95b6-cfe2c017ca7a" providerId="ADAL" clId="{6A468684-2423-4BEC-AFB9-52EF9198E77D}" dt="2023-07-21T19:10:41.345" v="15523" actId="113"/>
          <ac:spMkLst>
            <pc:docMk/>
            <pc:sldMk cId="647658768" sldId="319"/>
            <ac:spMk id="4" creationId="{EE0E9B61-7191-41EB-DDBD-C485A14898F0}"/>
          </ac:spMkLst>
        </pc:spChg>
        <pc:spChg chg="add mod">
          <ac:chgData name="Hakima Laribi" userId="801ab3f2-b582-423d-95b6-cfe2c017ca7a" providerId="ADAL" clId="{6A468684-2423-4BEC-AFB9-52EF9198E77D}" dt="2023-07-21T20:36:48.427" v="16253" actId="20577"/>
          <ac:spMkLst>
            <pc:docMk/>
            <pc:sldMk cId="647658768" sldId="319"/>
            <ac:spMk id="8" creationId="{B75E0B6B-5072-B5E6-BA5A-7E894D6263F8}"/>
          </ac:spMkLst>
        </pc:spChg>
        <pc:spChg chg="del">
          <ac:chgData name="Hakima Laribi" userId="801ab3f2-b582-423d-95b6-cfe2c017ca7a" providerId="ADAL" clId="{6A468684-2423-4BEC-AFB9-52EF9198E77D}" dt="2023-07-21T19:09:00.463" v="15494" actId="478"/>
          <ac:spMkLst>
            <pc:docMk/>
            <pc:sldMk cId="647658768" sldId="319"/>
            <ac:spMk id="11" creationId="{B3BB9000-4A30-CAF2-C941-927671E3EAE0}"/>
          </ac:spMkLst>
        </pc:spChg>
        <pc:spChg chg="add mod">
          <ac:chgData name="Hakima Laribi" userId="801ab3f2-b582-423d-95b6-cfe2c017ca7a" providerId="ADAL" clId="{6A468684-2423-4BEC-AFB9-52EF9198E77D}" dt="2023-07-21T19:46:14.552" v="15702" actId="1076"/>
          <ac:spMkLst>
            <pc:docMk/>
            <pc:sldMk cId="647658768" sldId="319"/>
            <ac:spMk id="17" creationId="{07BCF050-4A82-5F21-028D-54CA452C761A}"/>
          </ac:spMkLst>
        </pc:spChg>
        <pc:spChg chg="add mod">
          <ac:chgData name="Hakima Laribi" userId="801ab3f2-b582-423d-95b6-cfe2c017ca7a" providerId="ADAL" clId="{6A468684-2423-4BEC-AFB9-52EF9198E77D}" dt="2023-07-21T19:46:34.485" v="15706" actId="1582"/>
          <ac:spMkLst>
            <pc:docMk/>
            <pc:sldMk cId="647658768" sldId="319"/>
            <ac:spMk id="18" creationId="{67810C09-3E5A-9426-E385-052DC6978DDC}"/>
          </ac:spMkLst>
        </pc:spChg>
        <pc:picChg chg="add del mod">
          <ac:chgData name="Hakima Laribi" userId="801ab3f2-b582-423d-95b6-cfe2c017ca7a" providerId="ADAL" clId="{6A468684-2423-4BEC-AFB9-52EF9198E77D}" dt="2023-07-21T19:40:54.136" v="15527" actId="478"/>
          <ac:picMkLst>
            <pc:docMk/>
            <pc:sldMk cId="647658768" sldId="319"/>
            <ac:picMk id="6" creationId="{6B24760F-562D-4B29-BD08-0AB13E20F82D}"/>
          </ac:picMkLst>
        </pc:picChg>
        <pc:picChg chg="add mod modCrop">
          <ac:chgData name="Hakima Laribi" userId="801ab3f2-b582-423d-95b6-cfe2c017ca7a" providerId="ADAL" clId="{6A468684-2423-4BEC-AFB9-52EF9198E77D}" dt="2023-07-21T19:44:54.975" v="15687" actId="1076"/>
          <ac:picMkLst>
            <pc:docMk/>
            <pc:sldMk cId="647658768" sldId="319"/>
            <ac:picMk id="7" creationId="{06384706-8B3C-AC16-4101-35136D393CD5}"/>
          </ac:picMkLst>
        </pc:picChg>
        <pc:picChg chg="del">
          <ac:chgData name="Hakima Laribi" userId="801ab3f2-b582-423d-95b6-cfe2c017ca7a" providerId="ADAL" clId="{6A468684-2423-4BEC-AFB9-52EF9198E77D}" dt="2023-07-21T19:09:00.463" v="15494" actId="478"/>
          <ac:picMkLst>
            <pc:docMk/>
            <pc:sldMk cId="647658768" sldId="319"/>
            <ac:picMk id="10" creationId="{7D1781D1-4679-52C6-809F-A8887FCE2D1B}"/>
          </ac:picMkLst>
        </pc:picChg>
        <pc:cxnChg chg="add mod">
          <ac:chgData name="Hakima Laribi" userId="801ab3f2-b582-423d-95b6-cfe2c017ca7a" providerId="ADAL" clId="{6A468684-2423-4BEC-AFB9-52EF9198E77D}" dt="2023-07-21T19:45:44.217" v="15698" actId="14100"/>
          <ac:cxnSpMkLst>
            <pc:docMk/>
            <pc:sldMk cId="647658768" sldId="319"/>
            <ac:cxnSpMk id="9" creationId="{15A59DBA-7337-AC24-71E6-26C6301CFB97}"/>
          </ac:cxnSpMkLst>
        </pc:cxnChg>
        <pc:cxnChg chg="del">
          <ac:chgData name="Hakima Laribi" userId="801ab3f2-b582-423d-95b6-cfe2c017ca7a" providerId="ADAL" clId="{6A468684-2423-4BEC-AFB9-52EF9198E77D}" dt="2023-07-21T19:09:00.463" v="15494" actId="478"/>
          <ac:cxnSpMkLst>
            <pc:docMk/>
            <pc:sldMk cId="647658768" sldId="319"/>
            <ac:cxnSpMk id="16" creationId="{66C6EFC5-08B4-1A2A-298E-21857FB239BA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8:59:44.698" v="19751"/>
        <pc:sldMkLst>
          <pc:docMk/>
          <pc:sldMk cId="3125637239" sldId="320"/>
        </pc:sldMkLst>
        <pc:spChg chg="del">
          <ac:chgData name="Hakima Laribi" userId="801ab3f2-b582-423d-95b6-cfe2c017ca7a" providerId="ADAL" clId="{6A468684-2423-4BEC-AFB9-52EF9198E77D}" dt="2023-07-21T19:41:01.036" v="15529" actId="478"/>
          <ac:spMkLst>
            <pc:docMk/>
            <pc:sldMk cId="3125637239" sldId="320"/>
            <ac:spMk id="4" creationId="{EE0E9B61-7191-41EB-DDBD-C485A14898F0}"/>
          </ac:spMkLst>
        </pc:spChg>
        <pc:spChg chg="add del mod">
          <ac:chgData name="Hakima Laribi" userId="801ab3f2-b582-423d-95b6-cfe2c017ca7a" providerId="ADAL" clId="{6A468684-2423-4BEC-AFB9-52EF9198E77D}" dt="2023-07-21T19:45:04.981" v="15689" actId="21"/>
          <ac:spMkLst>
            <pc:docMk/>
            <pc:sldMk cId="3125637239" sldId="320"/>
            <ac:spMk id="7" creationId="{36AEE1CD-1851-68AA-263A-A7B608AFD1C6}"/>
          </ac:spMkLst>
        </pc:spChg>
        <pc:spChg chg="add del mod">
          <ac:chgData name="Hakima Laribi" userId="801ab3f2-b582-423d-95b6-cfe2c017ca7a" providerId="ADAL" clId="{6A468684-2423-4BEC-AFB9-52EF9198E77D}" dt="2023-07-21T19:45:53.529" v="15699" actId="21"/>
          <ac:spMkLst>
            <pc:docMk/>
            <pc:sldMk cId="3125637239" sldId="320"/>
            <ac:spMk id="14" creationId="{87932529-6962-03E2-C55D-59FB40BC60FE}"/>
          </ac:spMkLst>
        </pc:spChg>
        <pc:spChg chg="add mod">
          <ac:chgData name="Hakima Laribi" userId="801ab3f2-b582-423d-95b6-cfe2c017ca7a" providerId="ADAL" clId="{6A468684-2423-4BEC-AFB9-52EF9198E77D}" dt="2023-07-21T21:07:26.767" v="16363"/>
          <ac:spMkLst>
            <pc:docMk/>
            <pc:sldMk cId="3125637239" sldId="320"/>
            <ac:spMk id="17" creationId="{52C33E4E-7813-F95F-1E2C-8C859CD63E26}"/>
          </ac:spMkLst>
        </pc:spChg>
        <pc:spChg chg="add mod">
          <ac:chgData name="Hakima Laribi" userId="801ab3f2-b582-423d-95b6-cfe2c017ca7a" providerId="ADAL" clId="{6A468684-2423-4BEC-AFB9-52EF9198E77D}" dt="2023-07-25T12:17:50.560" v="19607" actId="1076"/>
          <ac:spMkLst>
            <pc:docMk/>
            <pc:sldMk cId="3125637239" sldId="320"/>
            <ac:spMk id="36" creationId="{D1E6856A-8384-28C4-40F4-EBBD24253E1C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40" creationId="{8BABCBBA-DFF5-7B98-23CD-65C95BF26357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41" creationId="{DC6D2B2D-F97B-6C1B-A794-4D33FAFCAE50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42" creationId="{FD492BE7-05AA-F668-04C2-5C650718301C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43" creationId="{0998AE95-9959-0E7F-1255-3EDDD9795F7C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47" creationId="{CF31EC06-1E9A-329C-C65D-490D105B6435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48" creationId="{9B23BDE8-6A3D-15CC-AC03-5949720928FF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49" creationId="{54D857F7-FDE6-8786-FDD4-BEF0086159AD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50" creationId="{88A153D3-B9B8-283B-3675-62411DDE868E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54" creationId="{6EDC2D0B-71EC-787D-F9F7-7B90E8EB4B2E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55" creationId="{80FE60C2-1F94-1D83-3F48-38570ABCA952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56" creationId="{11B72303-228D-4A1D-0E57-08B6CC2F2795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57" creationId="{C6CF1BB5-B033-3DAB-B100-0CC89D3ED036}"/>
          </ac:spMkLst>
        </pc:spChg>
        <pc:spChg chg="add mod">
          <ac:chgData name="Hakima Laribi" userId="801ab3f2-b582-423d-95b6-cfe2c017ca7a" providerId="ADAL" clId="{6A468684-2423-4BEC-AFB9-52EF9198E77D}" dt="2023-07-21T20:03:31.084" v="15903" actId="20577"/>
          <ac:spMkLst>
            <pc:docMk/>
            <pc:sldMk cId="3125637239" sldId="320"/>
            <ac:spMk id="58" creationId="{3C7A2E3C-ADFE-67F5-B02F-4B3763746EE0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24" creationId="{F3B9B2EB-A508-C640-5840-17337140D4E7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25" creationId="{F39D1663-F2DF-69C5-1617-D209BECBFC67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27" creationId="{51D54211-4821-7E03-09FE-56A73AE3AFF8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29" creationId="{914A211C-267F-76AB-7871-84EA19D84419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34" creationId="{F8546EE8-17FA-A63F-901A-4C4D4A7F58F6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35" creationId="{6CEDBA2B-9DB0-E9DC-74B3-E4EA3C1D0935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36" creationId="{500F78F3-F375-6B91-4952-0F5465F86E96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37" creationId="{D18E965B-169B-5919-56C3-A8299068BA44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41" creationId="{0D327F2E-B4CA-D4CD-25EC-EB1A81D0BF38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42" creationId="{D364AC7F-1DDB-CCBA-CD8C-C5CF73D4D4D2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43" creationId="{80285E5C-2AF6-BDF8-E1F8-AAC79BCE3D9E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44" creationId="{CD70AF87-529F-7D47-8BEE-A9317646E804}"/>
          </ac:spMkLst>
        </pc:spChg>
        <pc:spChg chg="add mod">
          <ac:chgData name="Hakima Laribi" userId="801ab3f2-b582-423d-95b6-cfe2c017ca7a" providerId="ADAL" clId="{6A468684-2423-4BEC-AFB9-52EF9198E77D}" dt="2023-07-21T20:37:15.282" v="16309" actId="1076"/>
          <ac:spMkLst>
            <pc:docMk/>
            <pc:sldMk cId="3125637239" sldId="320"/>
            <ac:spMk id="1045" creationId="{09DB45FD-74EB-5963-778D-4B9A4C05AF5F}"/>
          </ac:spMkLst>
        </pc:spChg>
        <pc:grpChg chg="add 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37" creationId="{4E41C464-5308-302B-6CEE-175D3770335B}"/>
          </ac:grpSpMkLst>
        </pc:grpChg>
        <pc:grpChg chg="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38" creationId="{3AEF2D4F-1D37-29B3-FD17-8ABE673448A0}"/>
          </ac:grpSpMkLst>
        </pc:grpChg>
        <pc:grpChg chg="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39" creationId="{F4DC6F6A-059E-6378-3E2A-A7139BACE144}"/>
          </ac:grpSpMkLst>
        </pc:grpChg>
        <pc:grpChg chg="add 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44" creationId="{754144EA-C685-7D14-B6B2-50CB8B6BC3C7}"/>
          </ac:grpSpMkLst>
        </pc:grpChg>
        <pc:grpChg chg="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45" creationId="{04EC6ADF-AA4E-C826-0073-42127D7C94BD}"/>
          </ac:grpSpMkLst>
        </pc:grpChg>
        <pc:grpChg chg="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46" creationId="{4FF2ECC2-33F1-6CAD-6D9F-F2A58B89628E}"/>
          </ac:grpSpMkLst>
        </pc:grpChg>
        <pc:grpChg chg="add 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51" creationId="{7E54612E-D9E9-F0A0-A364-7B8F1628EDFB}"/>
          </ac:grpSpMkLst>
        </pc:grpChg>
        <pc:grpChg chg="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52" creationId="{03E68CE1-E240-C681-1673-8EFF8C3139CF}"/>
          </ac:grpSpMkLst>
        </pc:grpChg>
        <pc:grpChg chg="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53" creationId="{5C1FE52A-0781-8889-B215-77289401CF80}"/>
          </ac:grpSpMkLst>
        </pc:grpChg>
        <pc:grpChg chg="add mod">
          <ac:chgData name="Hakima Laribi" userId="801ab3f2-b582-423d-95b6-cfe2c017ca7a" providerId="ADAL" clId="{6A468684-2423-4BEC-AFB9-52EF9198E77D}" dt="2023-07-25T12:12:11.275" v="19605" actId="1076"/>
          <ac:grpSpMkLst>
            <pc:docMk/>
            <pc:sldMk cId="3125637239" sldId="320"/>
            <ac:grpSpMk id="61" creationId="{CA4418B2-0C89-44DE-08EE-1E067CE4D141}"/>
          </ac:grpSpMkLst>
        </pc:grpChg>
        <pc:grpChg chg="mod">
          <ac:chgData name="Hakima Laribi" userId="801ab3f2-b582-423d-95b6-cfe2c017ca7a" providerId="ADAL" clId="{6A468684-2423-4BEC-AFB9-52EF9198E77D}" dt="2023-07-21T20:03:12.067" v="15898"/>
          <ac:grpSpMkLst>
            <pc:docMk/>
            <pc:sldMk cId="3125637239" sldId="320"/>
            <ac:grpSpMk id="62" creationId="{AED139B0-E252-AD28-3F90-1C041F38E44A}"/>
          </ac:grpSpMkLst>
        </pc:grpChg>
        <pc:grpChg chg="mod">
          <ac:chgData name="Hakima Laribi" userId="801ab3f2-b582-423d-95b6-cfe2c017ca7a" providerId="ADAL" clId="{6A468684-2423-4BEC-AFB9-52EF9198E77D}" dt="2023-07-21T20:03:12.067" v="15898"/>
          <ac:grpSpMkLst>
            <pc:docMk/>
            <pc:sldMk cId="3125637239" sldId="320"/>
            <ac:grpSpMk id="63" creationId="{ED99B4B9-2F6C-7A02-202E-5185F8D9B24C}"/>
          </ac:grpSpMkLst>
        </pc:grpChg>
        <pc:grpChg chg="add mod">
          <ac:chgData name="Hakima Laribi" userId="801ab3f2-b582-423d-95b6-cfe2c017ca7a" providerId="ADAL" clId="{6A468684-2423-4BEC-AFB9-52EF9198E77D}" dt="2023-07-25T12:12:10.859" v="19604" actId="1076"/>
          <ac:grpSpMkLst>
            <pc:docMk/>
            <pc:sldMk cId="3125637239" sldId="320"/>
            <ac:grpSpMk id="1031" creationId="{7D4B61B6-AB84-2D46-E779-60CA17E0E7E4}"/>
          </ac:grpSpMkLst>
        </pc:grpChg>
        <pc:grpChg chg="mod">
          <ac:chgData name="Hakima Laribi" userId="801ab3f2-b582-423d-95b6-cfe2c017ca7a" providerId="ADAL" clId="{6A468684-2423-4BEC-AFB9-52EF9198E77D}" dt="2023-07-21T20:03:12.067" v="15898"/>
          <ac:grpSpMkLst>
            <pc:docMk/>
            <pc:sldMk cId="3125637239" sldId="320"/>
            <ac:grpSpMk id="1032" creationId="{5E2894F3-A269-E922-2E2A-80CCED6B1477}"/>
          </ac:grpSpMkLst>
        </pc:grpChg>
        <pc:grpChg chg="mod">
          <ac:chgData name="Hakima Laribi" userId="801ab3f2-b582-423d-95b6-cfe2c017ca7a" providerId="ADAL" clId="{6A468684-2423-4BEC-AFB9-52EF9198E77D}" dt="2023-07-21T20:03:12.067" v="15898"/>
          <ac:grpSpMkLst>
            <pc:docMk/>
            <pc:sldMk cId="3125637239" sldId="320"/>
            <ac:grpSpMk id="1033" creationId="{DCA19986-5D97-872B-0CDB-296B8A644C1E}"/>
          </ac:grpSpMkLst>
        </pc:grpChg>
        <pc:grpChg chg="add mod">
          <ac:chgData name="Hakima Laribi" userId="801ab3f2-b582-423d-95b6-cfe2c017ca7a" providerId="ADAL" clId="{6A468684-2423-4BEC-AFB9-52EF9198E77D}" dt="2023-07-25T12:12:10.493" v="19603" actId="1076"/>
          <ac:grpSpMkLst>
            <pc:docMk/>
            <pc:sldMk cId="3125637239" sldId="320"/>
            <ac:grpSpMk id="1038" creationId="{46C80165-54AE-57C4-9FB5-4E112A02AF2F}"/>
          </ac:grpSpMkLst>
        </pc:grpChg>
        <pc:grpChg chg="mod">
          <ac:chgData name="Hakima Laribi" userId="801ab3f2-b582-423d-95b6-cfe2c017ca7a" providerId="ADAL" clId="{6A468684-2423-4BEC-AFB9-52EF9198E77D}" dt="2023-07-21T20:03:12.067" v="15898"/>
          <ac:grpSpMkLst>
            <pc:docMk/>
            <pc:sldMk cId="3125637239" sldId="320"/>
            <ac:grpSpMk id="1039" creationId="{8A19A78A-82EB-ECDD-7D05-8978F7FE6F0B}"/>
          </ac:grpSpMkLst>
        </pc:grpChg>
        <pc:grpChg chg="mod">
          <ac:chgData name="Hakima Laribi" userId="801ab3f2-b582-423d-95b6-cfe2c017ca7a" providerId="ADAL" clId="{6A468684-2423-4BEC-AFB9-52EF9198E77D}" dt="2023-07-21T20:03:12.067" v="15898"/>
          <ac:grpSpMkLst>
            <pc:docMk/>
            <pc:sldMk cId="3125637239" sldId="320"/>
            <ac:grpSpMk id="1040" creationId="{368E5D16-D6AC-5096-4816-CA3B2C8D10AC}"/>
          </ac:grpSpMkLst>
        </pc:grpChg>
        <pc:picChg chg="add del mod">
          <ac:chgData name="Hakima Laribi" userId="801ab3f2-b582-423d-95b6-cfe2c017ca7a" providerId="ADAL" clId="{6A468684-2423-4BEC-AFB9-52EF9198E77D}" dt="2023-07-21T19:43:15.259" v="15674" actId="478"/>
          <ac:picMkLst>
            <pc:docMk/>
            <pc:sldMk cId="3125637239" sldId="320"/>
            <ac:picMk id="6" creationId="{63BFF0EC-4A1B-5CC1-3157-566C47331FB0}"/>
          </ac:picMkLst>
        </pc:picChg>
        <pc:picChg chg="add del mod">
          <ac:chgData name="Hakima Laribi" userId="801ab3f2-b582-423d-95b6-cfe2c017ca7a" providerId="ADAL" clId="{6A468684-2423-4BEC-AFB9-52EF9198E77D}" dt="2023-07-21T19:44:59.241" v="15688" actId="478"/>
          <ac:picMkLst>
            <pc:docMk/>
            <pc:sldMk cId="3125637239" sldId="320"/>
            <ac:picMk id="16" creationId="{3355FE1C-927D-56CB-128B-CC44FAEAE6BA}"/>
          </ac:picMkLst>
        </pc:picChg>
        <pc:picChg chg="add mod">
          <ac:chgData name="Hakima Laribi" userId="801ab3f2-b582-423d-95b6-cfe2c017ca7a" providerId="ADAL" clId="{6A468684-2423-4BEC-AFB9-52EF9198E77D}" dt="2023-07-21T19:53:25.191" v="15783" actId="1076"/>
          <ac:picMkLst>
            <pc:docMk/>
            <pc:sldMk cId="3125637239" sldId="320"/>
            <ac:picMk id="33" creationId="{95F4AA05-9964-8611-D4D6-376A78144ACD}"/>
          </ac:picMkLst>
        </pc:picChg>
        <pc:picChg chg="add mod">
          <ac:chgData name="Hakima Laribi" userId="801ab3f2-b582-423d-95b6-cfe2c017ca7a" providerId="ADAL" clId="{6A468684-2423-4BEC-AFB9-52EF9198E77D}" dt="2023-07-21T19:53:25.191" v="15783" actId="1076"/>
          <ac:picMkLst>
            <pc:docMk/>
            <pc:sldMk cId="3125637239" sldId="320"/>
            <ac:picMk id="34" creationId="{C76B3B04-37BF-1B59-E00F-DAA544284671}"/>
          </ac:picMkLst>
        </pc:picChg>
        <pc:picChg chg="add mod">
          <ac:chgData name="Hakima Laribi" userId="801ab3f2-b582-423d-95b6-cfe2c017ca7a" providerId="ADAL" clId="{6A468684-2423-4BEC-AFB9-52EF9198E77D}" dt="2023-07-21T19:53:25.191" v="15783" actId="1076"/>
          <ac:picMkLst>
            <pc:docMk/>
            <pc:sldMk cId="3125637239" sldId="320"/>
            <ac:picMk id="35" creationId="{C81CDE4A-33CA-3695-9E31-FC5405E7508F}"/>
          </ac:picMkLst>
        </pc:picChg>
        <pc:picChg chg="add mod">
          <ac:chgData name="Hakima Laribi" userId="801ab3f2-b582-423d-95b6-cfe2c017ca7a" providerId="ADAL" clId="{6A468684-2423-4BEC-AFB9-52EF9198E77D}" dt="2023-07-21T19:53:16.867" v="15781" actId="1076"/>
          <ac:picMkLst>
            <pc:docMk/>
            <pc:sldMk cId="3125637239" sldId="320"/>
            <ac:picMk id="1026" creationId="{7F77BF04-48B9-3EE5-E7D5-B8C4F3018B29}"/>
          </ac:picMkLst>
        </pc:picChg>
        <pc:picChg chg="add mod">
          <ac:chgData name="Hakima Laribi" userId="801ab3f2-b582-423d-95b6-cfe2c017ca7a" providerId="ADAL" clId="{6A468684-2423-4BEC-AFB9-52EF9198E77D}" dt="2023-07-21T19:53:16.867" v="15781" actId="1076"/>
          <ac:picMkLst>
            <pc:docMk/>
            <pc:sldMk cId="3125637239" sldId="320"/>
            <ac:picMk id="1028" creationId="{9271859F-301B-AEB2-2993-975D28EF4AF6}"/>
          </ac:picMkLst>
        </pc:picChg>
        <pc:picChg chg="add mod">
          <ac:chgData name="Hakima Laribi" userId="801ab3f2-b582-423d-95b6-cfe2c017ca7a" providerId="ADAL" clId="{6A468684-2423-4BEC-AFB9-52EF9198E77D}" dt="2023-07-21T19:53:16.867" v="15781" actId="1076"/>
          <ac:picMkLst>
            <pc:docMk/>
            <pc:sldMk cId="3125637239" sldId="320"/>
            <ac:picMk id="1030" creationId="{9896DB96-5F10-8236-1977-73D53DCAD00E}"/>
          </ac:picMkLst>
        </pc:picChg>
        <pc:cxnChg chg="add del mod">
          <ac:chgData name="Hakima Laribi" userId="801ab3f2-b582-423d-95b6-cfe2c017ca7a" providerId="ADAL" clId="{6A468684-2423-4BEC-AFB9-52EF9198E77D}" dt="2023-07-21T19:45:04.981" v="15689" actId="21"/>
          <ac:cxnSpMkLst>
            <pc:docMk/>
            <pc:sldMk cId="3125637239" sldId="320"/>
            <ac:cxnSpMk id="9" creationId="{B0CC6F39-2FF2-9411-892D-61FDE4F01837}"/>
          </ac:cxnSpMkLst>
        </pc:cxnChg>
        <pc:cxnChg chg="add del mod">
          <ac:chgData name="Hakima Laribi" userId="801ab3f2-b582-423d-95b6-cfe2c017ca7a" providerId="ADAL" clId="{6A468684-2423-4BEC-AFB9-52EF9198E77D}" dt="2023-07-21T19:42:25.731" v="15583" actId="478"/>
          <ac:cxnSpMkLst>
            <pc:docMk/>
            <pc:sldMk cId="3125637239" sldId="320"/>
            <ac:cxnSpMk id="11" creationId="{382B840C-B571-4C1D-0867-E73DE328E37A}"/>
          </ac:cxnSpMkLst>
        </pc:cxnChg>
        <pc:cxnChg chg="add del mod">
          <ac:chgData name="Hakima Laribi" userId="801ab3f2-b582-423d-95b6-cfe2c017ca7a" providerId="ADAL" clId="{6A468684-2423-4BEC-AFB9-52EF9198E77D}" dt="2023-07-21T19:47:06.749" v="15709" actId="478"/>
          <ac:cxnSpMkLst>
            <pc:docMk/>
            <pc:sldMk cId="3125637239" sldId="320"/>
            <ac:cxnSpMk id="12" creationId="{3B35FB49-0072-4EF7-2DA9-FC16268E1E6F}"/>
          </ac:cxnSpMkLst>
        </pc:cxnChg>
        <pc:cxnChg chg="add mod">
          <ac:chgData name="Hakima Laribi" userId="801ab3f2-b582-423d-95b6-cfe2c017ca7a" providerId="ADAL" clId="{6A468684-2423-4BEC-AFB9-52EF9198E77D}" dt="2023-07-21T19:53:16.867" v="15781" actId="1076"/>
          <ac:cxnSpMkLst>
            <pc:docMk/>
            <pc:sldMk cId="3125637239" sldId="320"/>
            <ac:cxnSpMk id="19" creationId="{FF2D680C-7FC6-100A-992D-934A0F20C2B8}"/>
          </ac:cxnSpMkLst>
        </pc:cxnChg>
        <pc:cxnChg chg="add mod">
          <ac:chgData name="Hakima Laribi" userId="801ab3f2-b582-423d-95b6-cfe2c017ca7a" providerId="ADAL" clId="{6A468684-2423-4BEC-AFB9-52EF9198E77D}" dt="2023-07-21T19:53:16.867" v="15781" actId="1076"/>
          <ac:cxnSpMkLst>
            <pc:docMk/>
            <pc:sldMk cId="3125637239" sldId="320"/>
            <ac:cxnSpMk id="21" creationId="{BA2C555D-BE46-31AE-720A-59780D0B2A7C}"/>
          </ac:cxnSpMkLst>
        </pc:cxnChg>
        <pc:cxnChg chg="add mod">
          <ac:chgData name="Hakima Laribi" userId="801ab3f2-b582-423d-95b6-cfe2c017ca7a" providerId="ADAL" clId="{6A468684-2423-4BEC-AFB9-52EF9198E77D}" dt="2023-07-21T19:53:34.791" v="15785" actId="1076"/>
          <ac:cxnSpMkLst>
            <pc:docMk/>
            <pc:sldMk cId="3125637239" sldId="320"/>
            <ac:cxnSpMk id="23" creationId="{DB00D1EB-5244-D7E6-1B73-E5DF3E0835B4}"/>
          </ac:cxnSpMkLst>
        </pc:cxnChg>
        <pc:cxnChg chg="add mod">
          <ac:chgData name="Hakima Laribi" userId="801ab3f2-b582-423d-95b6-cfe2c017ca7a" providerId="ADAL" clId="{6A468684-2423-4BEC-AFB9-52EF9198E77D}" dt="2023-07-21T20:00:31.882" v="15892" actId="14100"/>
          <ac:cxnSpMkLst>
            <pc:docMk/>
            <pc:sldMk cId="3125637239" sldId="320"/>
            <ac:cxnSpMk id="59" creationId="{78B086E1-8EF2-DE78-1A60-9155FBF9E717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5:36:29.090" v="19747"/>
        <pc:sldMkLst>
          <pc:docMk/>
          <pc:sldMk cId="234548826" sldId="321"/>
        </pc:sldMkLst>
        <pc:spChg chg="add del mod">
          <ac:chgData name="Hakima Laribi" userId="801ab3f2-b582-423d-95b6-cfe2c017ca7a" providerId="ADAL" clId="{6A468684-2423-4BEC-AFB9-52EF9198E77D}" dt="2023-07-21T20:13:49.226" v="15944" actId="478"/>
          <ac:spMkLst>
            <pc:docMk/>
            <pc:sldMk cId="234548826" sldId="321"/>
            <ac:spMk id="14" creationId="{27C20892-E789-C514-86F3-30F26E29139A}"/>
          </ac:spMkLst>
        </pc:spChg>
        <pc:spChg chg="add mod">
          <ac:chgData name="Hakima Laribi" userId="801ab3f2-b582-423d-95b6-cfe2c017ca7a" providerId="ADAL" clId="{6A468684-2423-4BEC-AFB9-52EF9198E77D}" dt="2023-07-22T16:49:12.683" v="18752" actId="207"/>
          <ac:spMkLst>
            <pc:docMk/>
            <pc:sldMk cId="234548826" sldId="321"/>
            <ac:spMk id="15" creationId="{165D1C91-4B5C-0942-A32A-D7245EB3A772}"/>
          </ac:spMkLst>
        </pc:spChg>
        <pc:spChg chg="add mod">
          <ac:chgData name="Hakima Laribi" userId="801ab3f2-b582-423d-95b6-cfe2c017ca7a" providerId="ADAL" clId="{6A468684-2423-4BEC-AFB9-52EF9198E77D}" dt="2023-07-22T16:49:41.760" v="18755" actId="207"/>
          <ac:spMkLst>
            <pc:docMk/>
            <pc:sldMk cId="234548826" sldId="321"/>
            <ac:spMk id="16" creationId="{978961AE-AA59-7873-2919-33E6E9152B90}"/>
          </ac:spMkLst>
        </pc:spChg>
        <pc:spChg chg="mod">
          <ac:chgData name="Hakima Laribi" userId="801ab3f2-b582-423d-95b6-cfe2c017ca7a" providerId="ADAL" clId="{6A468684-2423-4BEC-AFB9-52EF9198E77D}" dt="2023-07-21T21:07:45.651" v="16377" actId="20577"/>
          <ac:spMkLst>
            <pc:docMk/>
            <pc:sldMk cId="234548826" sldId="321"/>
            <ac:spMk id="17" creationId="{52C33E4E-7813-F95F-1E2C-8C859CD63E26}"/>
          </ac:spMkLst>
        </pc:spChg>
        <pc:spChg chg="add mod">
          <ac:chgData name="Hakima Laribi" userId="801ab3f2-b582-423d-95b6-cfe2c017ca7a" providerId="ADAL" clId="{6A468684-2423-4BEC-AFB9-52EF9198E77D}" dt="2023-07-22T16:48:51.712" v="18750" actId="207"/>
          <ac:spMkLst>
            <pc:docMk/>
            <pc:sldMk cId="234548826" sldId="321"/>
            <ac:spMk id="18" creationId="{344DE793-81B5-C22E-EA48-ACB37AF39138}"/>
          </ac:spMkLst>
        </pc:spChg>
        <pc:spChg chg="add mod">
          <ac:chgData name="Hakima Laribi" userId="801ab3f2-b582-423d-95b6-cfe2c017ca7a" providerId="ADAL" clId="{6A468684-2423-4BEC-AFB9-52EF9198E77D}" dt="2023-07-21T20:37:25.314" v="16329" actId="20577"/>
          <ac:spMkLst>
            <pc:docMk/>
            <pc:sldMk cId="234548826" sldId="321"/>
            <ac:spMk id="20" creationId="{D1CF4C38-F729-C917-3640-FD9FFD5657C5}"/>
          </ac:spMkLst>
        </pc:spChg>
        <pc:spChg chg="mod">
          <ac:chgData name="Hakima Laribi" userId="801ab3f2-b582-423d-95b6-cfe2c017ca7a" providerId="ADAL" clId="{6A468684-2423-4BEC-AFB9-52EF9198E77D}" dt="2023-07-21T20:11:58.223" v="15909" actId="20577"/>
          <ac:spMkLst>
            <pc:docMk/>
            <pc:sldMk cId="234548826" sldId="321"/>
            <ac:spMk id="36" creationId="{D1E6856A-8384-28C4-40F4-EBBD24253E1C}"/>
          </ac:spMkLst>
        </pc:spChg>
        <pc:spChg chg="mod">
          <ac:chgData name="Hakima Laribi" userId="801ab3f2-b582-423d-95b6-cfe2c017ca7a" providerId="ADAL" clId="{6A468684-2423-4BEC-AFB9-52EF9198E77D}" dt="2023-07-21T20:12:44.631" v="15927" actId="20577"/>
          <ac:spMkLst>
            <pc:docMk/>
            <pc:sldMk cId="234548826" sldId="321"/>
            <ac:spMk id="58" creationId="{3C7A2E3C-ADFE-67F5-B02F-4B3763746EE0}"/>
          </ac:spMkLst>
        </pc:spChg>
        <pc:picChg chg="add mod">
          <ac:chgData name="Hakima Laribi" userId="801ab3f2-b582-423d-95b6-cfe2c017ca7a" providerId="ADAL" clId="{6A468684-2423-4BEC-AFB9-52EF9198E77D}" dt="2023-07-22T16:48:39.183" v="18747" actId="207"/>
          <ac:picMkLst>
            <pc:docMk/>
            <pc:sldMk cId="234548826" sldId="321"/>
            <ac:picMk id="8" creationId="{EAA69FCD-F596-47D8-F0D2-AACB9986E8B4}"/>
          </ac:picMkLst>
        </pc:picChg>
        <pc:picChg chg="add mod">
          <ac:chgData name="Hakima Laribi" userId="801ab3f2-b582-423d-95b6-cfe2c017ca7a" providerId="ADAL" clId="{6A468684-2423-4BEC-AFB9-52EF9198E77D}" dt="2023-07-22T16:48:44.602" v="18749" actId="1076"/>
          <ac:picMkLst>
            <pc:docMk/>
            <pc:sldMk cId="234548826" sldId="321"/>
            <ac:picMk id="9" creationId="{1E3068B2-CFA4-971E-4633-A96086BFAAD8}"/>
          </ac:picMkLst>
        </pc:picChg>
        <pc:picChg chg="add mod">
          <ac:chgData name="Hakima Laribi" userId="801ab3f2-b582-423d-95b6-cfe2c017ca7a" providerId="ADAL" clId="{6A468684-2423-4BEC-AFB9-52EF9198E77D}" dt="2023-07-22T16:49:36.209" v="18753" actId="207"/>
          <ac:picMkLst>
            <pc:docMk/>
            <pc:sldMk cId="234548826" sldId="321"/>
            <ac:picMk id="10" creationId="{A2DAC590-5B3B-B789-A2F1-3775B2C5AAC8}"/>
          </ac:picMkLst>
        </pc:picChg>
        <pc:picChg chg="add mod">
          <ac:chgData name="Hakima Laribi" userId="801ab3f2-b582-423d-95b6-cfe2c017ca7a" providerId="ADAL" clId="{6A468684-2423-4BEC-AFB9-52EF9198E77D}" dt="2023-07-22T16:49:36.209" v="18753" actId="207"/>
          <ac:picMkLst>
            <pc:docMk/>
            <pc:sldMk cId="234548826" sldId="321"/>
            <ac:picMk id="11" creationId="{18C64743-833C-FE69-EDE0-4268FF6F83FB}"/>
          </ac:picMkLst>
        </pc:picChg>
        <pc:picChg chg="add mod">
          <ac:chgData name="Hakima Laribi" userId="801ab3f2-b582-423d-95b6-cfe2c017ca7a" providerId="ADAL" clId="{6A468684-2423-4BEC-AFB9-52EF9198E77D}" dt="2023-07-22T16:49:02.165" v="18751" actId="207"/>
          <ac:picMkLst>
            <pc:docMk/>
            <pc:sldMk cId="234548826" sldId="321"/>
            <ac:picMk id="12" creationId="{D678324B-FF05-A4A9-ACF3-6E3673FF991C}"/>
          </ac:picMkLst>
        </pc:picChg>
        <pc:picChg chg="add mod">
          <ac:chgData name="Hakima Laribi" userId="801ab3f2-b582-423d-95b6-cfe2c017ca7a" providerId="ADAL" clId="{6A468684-2423-4BEC-AFB9-52EF9198E77D}" dt="2023-07-22T16:49:02.165" v="18751" actId="207"/>
          <ac:picMkLst>
            <pc:docMk/>
            <pc:sldMk cId="234548826" sldId="321"/>
            <ac:picMk id="13" creationId="{918D0B83-70E4-B862-3C56-13FE4744E44F}"/>
          </ac:picMkLst>
        </pc:picChg>
        <pc:picChg chg="del">
          <ac:chgData name="Hakima Laribi" userId="801ab3f2-b582-423d-95b6-cfe2c017ca7a" providerId="ADAL" clId="{6A468684-2423-4BEC-AFB9-52EF9198E77D}" dt="2023-07-21T20:12:28.989" v="15911" actId="478"/>
          <ac:picMkLst>
            <pc:docMk/>
            <pc:sldMk cId="234548826" sldId="321"/>
            <ac:picMk id="33" creationId="{95F4AA05-9964-8611-D4D6-376A78144ACD}"/>
          </ac:picMkLst>
        </pc:picChg>
        <pc:picChg chg="del">
          <ac:chgData name="Hakima Laribi" userId="801ab3f2-b582-423d-95b6-cfe2c017ca7a" providerId="ADAL" clId="{6A468684-2423-4BEC-AFB9-52EF9198E77D}" dt="2023-07-21T20:12:26.987" v="15910" actId="478"/>
          <ac:picMkLst>
            <pc:docMk/>
            <pc:sldMk cId="234548826" sldId="321"/>
            <ac:picMk id="34" creationId="{C76B3B04-37BF-1B59-E00F-DAA544284671}"/>
          </ac:picMkLst>
        </pc:picChg>
        <pc:picChg chg="del">
          <ac:chgData name="Hakima Laribi" userId="801ab3f2-b582-423d-95b6-cfe2c017ca7a" providerId="ADAL" clId="{6A468684-2423-4BEC-AFB9-52EF9198E77D}" dt="2023-07-21T20:12:30.761" v="15912" actId="478"/>
          <ac:picMkLst>
            <pc:docMk/>
            <pc:sldMk cId="234548826" sldId="321"/>
            <ac:picMk id="35" creationId="{C81CDE4A-33CA-3695-9E31-FC5405E7508F}"/>
          </ac:picMkLst>
        </pc:picChg>
        <pc:picChg chg="del">
          <ac:chgData name="Hakima Laribi" userId="801ab3f2-b582-423d-95b6-cfe2c017ca7a" providerId="ADAL" clId="{6A468684-2423-4BEC-AFB9-52EF9198E77D}" dt="2023-07-21T20:12:33.451" v="15913" actId="478"/>
          <ac:picMkLst>
            <pc:docMk/>
            <pc:sldMk cId="234548826" sldId="321"/>
            <ac:picMk id="1026" creationId="{7F77BF04-48B9-3EE5-E7D5-B8C4F3018B29}"/>
          </ac:picMkLst>
        </pc:picChg>
        <pc:picChg chg="del">
          <ac:chgData name="Hakima Laribi" userId="801ab3f2-b582-423d-95b6-cfe2c017ca7a" providerId="ADAL" clId="{6A468684-2423-4BEC-AFB9-52EF9198E77D}" dt="2023-07-21T20:12:34.677" v="15914" actId="478"/>
          <ac:picMkLst>
            <pc:docMk/>
            <pc:sldMk cId="234548826" sldId="321"/>
            <ac:picMk id="1028" creationId="{9271859F-301B-AEB2-2993-975D28EF4AF6}"/>
          </ac:picMkLst>
        </pc:picChg>
        <pc:picChg chg="del">
          <ac:chgData name="Hakima Laribi" userId="801ab3f2-b582-423d-95b6-cfe2c017ca7a" providerId="ADAL" clId="{6A468684-2423-4BEC-AFB9-52EF9198E77D}" dt="2023-07-21T20:12:35.934" v="15915" actId="478"/>
          <ac:picMkLst>
            <pc:docMk/>
            <pc:sldMk cId="234548826" sldId="321"/>
            <ac:picMk id="1030" creationId="{9896DB96-5F10-8236-1977-73D53DCAD00E}"/>
          </ac:picMkLst>
        </pc:picChg>
      </pc:sldChg>
      <pc:sldChg chg="addSp delSp modSp add mod modAnim">
        <pc:chgData name="Hakima Laribi" userId="801ab3f2-b582-423d-95b6-cfe2c017ca7a" providerId="ADAL" clId="{6A468684-2423-4BEC-AFB9-52EF9198E77D}" dt="2023-07-25T15:36:45.385" v="19748"/>
        <pc:sldMkLst>
          <pc:docMk/>
          <pc:sldMk cId="1971913110" sldId="322"/>
        </pc:sldMkLst>
        <pc:spChg chg="del">
          <ac:chgData name="Hakima Laribi" userId="801ab3f2-b582-423d-95b6-cfe2c017ca7a" providerId="ADAL" clId="{6A468684-2423-4BEC-AFB9-52EF9198E77D}" dt="2023-07-21T20:23:00.444" v="16015" actId="478"/>
          <ac:spMkLst>
            <pc:docMk/>
            <pc:sldMk cId="1971913110" sldId="322"/>
            <ac:spMk id="15" creationId="{165D1C91-4B5C-0942-A32A-D7245EB3A772}"/>
          </ac:spMkLst>
        </pc:spChg>
        <pc:spChg chg="del">
          <ac:chgData name="Hakima Laribi" userId="801ab3f2-b582-423d-95b6-cfe2c017ca7a" providerId="ADAL" clId="{6A468684-2423-4BEC-AFB9-52EF9198E77D}" dt="2023-07-21T20:23:00.444" v="16015" actId="478"/>
          <ac:spMkLst>
            <pc:docMk/>
            <pc:sldMk cId="1971913110" sldId="322"/>
            <ac:spMk id="16" creationId="{978961AE-AA59-7873-2919-33E6E9152B90}"/>
          </ac:spMkLst>
        </pc:spChg>
        <pc:spChg chg="mod">
          <ac:chgData name="Hakima Laribi" userId="801ab3f2-b582-423d-95b6-cfe2c017ca7a" providerId="ADAL" clId="{6A468684-2423-4BEC-AFB9-52EF9198E77D}" dt="2023-07-21T21:09:59.124" v="16407" actId="1076"/>
          <ac:spMkLst>
            <pc:docMk/>
            <pc:sldMk cId="1971913110" sldId="322"/>
            <ac:spMk id="17" creationId="{52C33E4E-7813-F95F-1E2C-8C859CD63E26}"/>
          </ac:spMkLst>
        </pc:spChg>
        <pc:spChg chg="del">
          <ac:chgData name="Hakima Laribi" userId="801ab3f2-b582-423d-95b6-cfe2c017ca7a" providerId="ADAL" clId="{6A468684-2423-4BEC-AFB9-52EF9198E77D}" dt="2023-07-21T20:23:00.444" v="16015" actId="478"/>
          <ac:spMkLst>
            <pc:docMk/>
            <pc:sldMk cId="1971913110" sldId="322"/>
            <ac:spMk id="18" creationId="{344DE793-81B5-C22E-EA48-ACB37AF39138}"/>
          </ac:spMkLst>
        </pc:spChg>
        <pc:spChg chg="add mod">
          <ac:chgData name="Hakima Laribi" userId="801ab3f2-b582-423d-95b6-cfe2c017ca7a" providerId="ADAL" clId="{6A468684-2423-4BEC-AFB9-52EF9198E77D}" dt="2023-07-21T20:30:37.238" v="16112" actId="1076"/>
          <ac:spMkLst>
            <pc:docMk/>
            <pc:sldMk cId="1971913110" sldId="322"/>
            <ac:spMk id="24" creationId="{1D7C9A52-60F9-3500-8420-5DA88C2B0819}"/>
          </ac:spMkLst>
        </pc:spChg>
        <pc:spChg chg="add mod">
          <ac:chgData name="Hakima Laribi" userId="801ab3f2-b582-423d-95b6-cfe2c017ca7a" providerId="ADAL" clId="{6A468684-2423-4BEC-AFB9-52EF9198E77D}" dt="2023-07-21T20:31:10.946" v="16152" actId="207"/>
          <ac:spMkLst>
            <pc:docMk/>
            <pc:sldMk cId="1971913110" sldId="322"/>
            <ac:spMk id="25" creationId="{650C2C76-AFCB-E0FE-0651-FBAC775BB66C}"/>
          </ac:spMkLst>
        </pc:spChg>
        <pc:spChg chg="add mod">
          <ac:chgData name="Hakima Laribi" userId="801ab3f2-b582-423d-95b6-cfe2c017ca7a" providerId="ADAL" clId="{6A468684-2423-4BEC-AFB9-52EF9198E77D}" dt="2023-07-21T20:31:29.757" v="16173" actId="207"/>
          <ac:spMkLst>
            <pc:docMk/>
            <pc:sldMk cId="1971913110" sldId="322"/>
            <ac:spMk id="26" creationId="{5334A044-E0C7-701D-1838-04F55EC6EEF0}"/>
          </ac:spMkLst>
        </pc:spChg>
        <pc:spChg chg="add mod">
          <ac:chgData name="Hakima Laribi" userId="801ab3f2-b582-423d-95b6-cfe2c017ca7a" providerId="ADAL" clId="{6A468684-2423-4BEC-AFB9-52EF9198E77D}" dt="2023-07-21T20:31:46.619" v="16187" actId="207"/>
          <ac:spMkLst>
            <pc:docMk/>
            <pc:sldMk cId="1971913110" sldId="322"/>
            <ac:spMk id="27" creationId="{8A9902F8-7B00-A501-D723-C5E92F4355E2}"/>
          </ac:spMkLst>
        </pc:spChg>
        <pc:spChg chg="add mod">
          <ac:chgData name="Hakima Laribi" userId="801ab3f2-b582-423d-95b6-cfe2c017ca7a" providerId="ADAL" clId="{6A468684-2423-4BEC-AFB9-52EF9198E77D}" dt="2023-07-21T20:33:45.573" v="16210" actId="1076"/>
          <ac:spMkLst>
            <pc:docMk/>
            <pc:sldMk cId="1971913110" sldId="322"/>
            <ac:spMk id="28" creationId="{63F6F723-BDC5-EF84-0B40-8FAEE288227A}"/>
          </ac:spMkLst>
        </pc:spChg>
        <pc:spChg chg="add mod">
          <ac:chgData name="Hakima Laribi" userId="801ab3f2-b582-423d-95b6-cfe2c017ca7a" providerId="ADAL" clId="{6A468684-2423-4BEC-AFB9-52EF9198E77D}" dt="2023-07-21T20:33:45.573" v="16210" actId="1076"/>
          <ac:spMkLst>
            <pc:docMk/>
            <pc:sldMk cId="1971913110" sldId="322"/>
            <ac:spMk id="29" creationId="{5B5AC3CF-1B3F-8B6A-2C8D-2B8C581C29E0}"/>
          </ac:spMkLst>
        </pc:spChg>
        <pc:spChg chg="add mod">
          <ac:chgData name="Hakima Laribi" userId="801ab3f2-b582-423d-95b6-cfe2c017ca7a" providerId="ADAL" clId="{6A468684-2423-4BEC-AFB9-52EF9198E77D}" dt="2023-07-21T20:33:45.573" v="16210" actId="1076"/>
          <ac:spMkLst>
            <pc:docMk/>
            <pc:sldMk cId="1971913110" sldId="322"/>
            <ac:spMk id="30" creationId="{DA6E4963-E8FC-31F5-AC8B-C7A69F3BA315}"/>
          </ac:spMkLst>
        </pc:spChg>
        <pc:spChg chg="add mod">
          <ac:chgData name="Hakima Laribi" userId="801ab3f2-b582-423d-95b6-cfe2c017ca7a" providerId="ADAL" clId="{6A468684-2423-4BEC-AFB9-52EF9198E77D}" dt="2023-07-21T20:33:45.573" v="16210" actId="1076"/>
          <ac:spMkLst>
            <pc:docMk/>
            <pc:sldMk cId="1971913110" sldId="322"/>
            <ac:spMk id="31" creationId="{AEBCE654-868A-AFC3-E956-4823B7F4C323}"/>
          </ac:spMkLst>
        </pc:spChg>
        <pc:spChg chg="del">
          <ac:chgData name="Hakima Laribi" userId="801ab3f2-b582-423d-95b6-cfe2c017ca7a" providerId="ADAL" clId="{6A468684-2423-4BEC-AFB9-52EF9198E77D}" dt="2023-07-21T20:23:00.444" v="16015" actId="478"/>
          <ac:spMkLst>
            <pc:docMk/>
            <pc:sldMk cId="1971913110" sldId="322"/>
            <ac:spMk id="36" creationId="{D1E6856A-8384-28C4-40F4-EBBD24253E1C}"/>
          </ac:spMkLst>
        </pc:spChg>
        <pc:spChg chg="del">
          <ac:chgData name="Hakima Laribi" userId="801ab3f2-b582-423d-95b6-cfe2c017ca7a" providerId="ADAL" clId="{6A468684-2423-4BEC-AFB9-52EF9198E77D}" dt="2023-07-21T20:23:00.444" v="16015" actId="478"/>
          <ac:spMkLst>
            <pc:docMk/>
            <pc:sldMk cId="1971913110" sldId="322"/>
            <ac:spMk id="58" creationId="{3C7A2E3C-ADFE-67F5-B02F-4B3763746EE0}"/>
          </ac:spMkLst>
        </pc:spChg>
        <pc:spChg chg="add mod">
          <ac:chgData name="Hakima Laribi" userId="801ab3f2-b582-423d-95b6-cfe2c017ca7a" providerId="ADAL" clId="{6A468684-2423-4BEC-AFB9-52EF9198E77D}" dt="2023-07-21T20:36:37.912" v="16244" actId="14100"/>
          <ac:spMkLst>
            <pc:docMk/>
            <pc:sldMk cId="1971913110" sldId="322"/>
            <ac:spMk id="1062" creationId="{3079DD5C-1DCA-B6A4-5059-77B9D2C23A80}"/>
          </ac:spMkLst>
        </pc:spChg>
        <pc:spChg chg="add mod">
          <ac:chgData name="Hakima Laribi" userId="801ab3f2-b582-423d-95b6-cfe2c017ca7a" providerId="ADAL" clId="{6A468684-2423-4BEC-AFB9-52EF9198E77D}" dt="2023-07-21T20:37:41.384" v="16342" actId="20577"/>
          <ac:spMkLst>
            <pc:docMk/>
            <pc:sldMk cId="1971913110" sldId="322"/>
            <ac:spMk id="1063" creationId="{11A5B831-3FE1-D61E-03D4-9A815EED92BB}"/>
          </ac:spMkLst>
        </pc:spChg>
        <pc:grpChg chg="del">
          <ac:chgData name="Hakima Laribi" userId="801ab3f2-b582-423d-95b6-cfe2c017ca7a" providerId="ADAL" clId="{6A468684-2423-4BEC-AFB9-52EF9198E77D}" dt="2023-07-21T20:23:00.444" v="16015" actId="478"/>
          <ac:grpSpMkLst>
            <pc:docMk/>
            <pc:sldMk cId="1971913110" sldId="322"/>
            <ac:grpSpMk id="37" creationId="{4E41C464-5308-302B-6CEE-175D3770335B}"/>
          </ac:grpSpMkLst>
        </pc:grpChg>
        <pc:grpChg chg="del">
          <ac:chgData name="Hakima Laribi" userId="801ab3f2-b582-423d-95b6-cfe2c017ca7a" providerId="ADAL" clId="{6A468684-2423-4BEC-AFB9-52EF9198E77D}" dt="2023-07-21T20:23:00.444" v="16015" actId="478"/>
          <ac:grpSpMkLst>
            <pc:docMk/>
            <pc:sldMk cId="1971913110" sldId="322"/>
            <ac:grpSpMk id="44" creationId="{754144EA-C685-7D14-B6B2-50CB8B6BC3C7}"/>
          </ac:grpSpMkLst>
        </pc:grpChg>
        <pc:grpChg chg="del">
          <ac:chgData name="Hakima Laribi" userId="801ab3f2-b582-423d-95b6-cfe2c017ca7a" providerId="ADAL" clId="{6A468684-2423-4BEC-AFB9-52EF9198E77D}" dt="2023-07-21T20:23:00.444" v="16015" actId="478"/>
          <ac:grpSpMkLst>
            <pc:docMk/>
            <pc:sldMk cId="1971913110" sldId="322"/>
            <ac:grpSpMk id="51" creationId="{7E54612E-D9E9-F0A0-A364-7B8F1628EDFB}"/>
          </ac:grpSpMkLst>
        </pc:grpChg>
        <pc:grpChg chg="del">
          <ac:chgData name="Hakima Laribi" userId="801ab3f2-b582-423d-95b6-cfe2c017ca7a" providerId="ADAL" clId="{6A468684-2423-4BEC-AFB9-52EF9198E77D}" dt="2023-07-21T20:23:00.444" v="16015" actId="478"/>
          <ac:grpSpMkLst>
            <pc:docMk/>
            <pc:sldMk cId="1971913110" sldId="322"/>
            <ac:grpSpMk id="61" creationId="{CA4418B2-0C89-44DE-08EE-1E067CE4D141}"/>
          </ac:grpSpMkLst>
        </pc:grpChg>
        <pc:grpChg chg="del">
          <ac:chgData name="Hakima Laribi" userId="801ab3f2-b582-423d-95b6-cfe2c017ca7a" providerId="ADAL" clId="{6A468684-2423-4BEC-AFB9-52EF9198E77D}" dt="2023-07-21T20:23:00.444" v="16015" actId="478"/>
          <ac:grpSpMkLst>
            <pc:docMk/>
            <pc:sldMk cId="1971913110" sldId="322"/>
            <ac:grpSpMk id="1031" creationId="{7D4B61B6-AB84-2D46-E779-60CA17E0E7E4}"/>
          </ac:grpSpMkLst>
        </pc:grpChg>
        <pc:grpChg chg="del">
          <ac:chgData name="Hakima Laribi" userId="801ab3f2-b582-423d-95b6-cfe2c017ca7a" providerId="ADAL" clId="{6A468684-2423-4BEC-AFB9-52EF9198E77D}" dt="2023-07-21T20:23:00.444" v="16015" actId="478"/>
          <ac:grpSpMkLst>
            <pc:docMk/>
            <pc:sldMk cId="1971913110" sldId="322"/>
            <ac:grpSpMk id="1038" creationId="{46C80165-54AE-57C4-9FB5-4E112A02AF2F}"/>
          </ac:grpSpMkLst>
        </pc:grpChg>
        <pc:graphicFrameChg chg="add del mod modGraphic">
          <ac:chgData name="Hakima Laribi" userId="801ab3f2-b582-423d-95b6-cfe2c017ca7a" providerId="ADAL" clId="{6A468684-2423-4BEC-AFB9-52EF9198E77D}" dt="2023-07-21T20:23:59.901" v="16020" actId="478"/>
          <ac:graphicFrameMkLst>
            <pc:docMk/>
            <pc:sldMk cId="1971913110" sldId="322"/>
            <ac:graphicFrameMk id="4" creationId="{E6F8FC34-7D9F-951A-9FC7-90A210045BAE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0:15.909" v="16093" actId="1076"/>
          <ac:graphicFrameMkLst>
            <pc:docMk/>
            <pc:sldMk cId="1971913110" sldId="322"/>
            <ac:graphicFrameMk id="5" creationId="{0BDFAFC4-458C-F406-AA43-9BDE1ED8B03C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0:15.909" v="16093" actId="1076"/>
          <ac:graphicFrameMkLst>
            <pc:docMk/>
            <pc:sldMk cId="1971913110" sldId="322"/>
            <ac:graphicFrameMk id="6" creationId="{0666A3E3-2CC2-6433-D4B3-7EFABFDB3C19}"/>
          </ac:graphicFrameMkLst>
        </pc:graphicFrameChg>
        <pc:graphicFrameChg chg="add del mod modGraphic">
          <ac:chgData name="Hakima Laribi" userId="801ab3f2-b582-423d-95b6-cfe2c017ca7a" providerId="ADAL" clId="{6A468684-2423-4BEC-AFB9-52EF9198E77D}" dt="2023-07-21T20:25:15.709" v="16039" actId="478"/>
          <ac:graphicFrameMkLst>
            <pc:docMk/>
            <pc:sldMk cId="1971913110" sldId="322"/>
            <ac:graphicFrameMk id="7" creationId="{384D8C40-278C-03B5-D523-6DA6D08A2B41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0:15.909" v="16093" actId="1076"/>
          <ac:graphicFrameMkLst>
            <pc:docMk/>
            <pc:sldMk cId="1971913110" sldId="322"/>
            <ac:graphicFrameMk id="14" creationId="{B00178C2-5A2E-A165-D296-0BF491B9CD17}"/>
          </ac:graphicFrameMkLst>
        </pc:graphicFrameChg>
        <pc:graphicFrameChg chg="add del mod">
          <ac:chgData name="Hakima Laribi" userId="801ab3f2-b582-423d-95b6-cfe2c017ca7a" providerId="ADAL" clId="{6A468684-2423-4BEC-AFB9-52EF9198E77D}" dt="2023-07-21T20:27:15.238" v="16067" actId="478"/>
          <ac:graphicFrameMkLst>
            <pc:docMk/>
            <pc:sldMk cId="1971913110" sldId="322"/>
            <ac:graphicFrameMk id="20" creationId="{FADF54F2-2594-3A09-034E-663D0838C82F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0:15.909" v="16093" actId="1076"/>
          <ac:graphicFrameMkLst>
            <pc:docMk/>
            <pc:sldMk cId="1971913110" sldId="322"/>
            <ac:graphicFrameMk id="22" creationId="{E59D4522-B7BE-7128-F940-FDECB516D333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4:10.662" v="16214" actId="1076"/>
          <ac:graphicFrameMkLst>
            <pc:docMk/>
            <pc:sldMk cId="1971913110" sldId="322"/>
            <ac:graphicFrameMk id="1058" creationId="{8CE6B434-40A0-1CC0-07D3-20EED54CE721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4:10.662" v="16214" actId="1076"/>
          <ac:graphicFrameMkLst>
            <pc:docMk/>
            <pc:sldMk cId="1971913110" sldId="322"/>
            <ac:graphicFrameMk id="1059" creationId="{511DDA76-8D3F-6350-E07F-922705E420DB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4:10.662" v="16214" actId="1076"/>
          <ac:graphicFrameMkLst>
            <pc:docMk/>
            <pc:sldMk cId="1971913110" sldId="322"/>
            <ac:graphicFrameMk id="1060" creationId="{922CBE73-97D9-8F4B-E9F2-04400292C2E7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4:10.662" v="16214" actId="1076"/>
          <ac:graphicFrameMkLst>
            <pc:docMk/>
            <pc:sldMk cId="1971913110" sldId="322"/>
            <ac:graphicFrameMk id="1061" creationId="{A9C76344-B627-90A3-3501-D8A92FB33502}"/>
          </ac:graphicFrameMkLst>
        </pc:graphicFrameChg>
        <pc:picChg chg="del">
          <ac:chgData name="Hakima Laribi" userId="801ab3f2-b582-423d-95b6-cfe2c017ca7a" providerId="ADAL" clId="{6A468684-2423-4BEC-AFB9-52EF9198E77D}" dt="2023-07-21T20:23:00.444" v="16015" actId="478"/>
          <ac:picMkLst>
            <pc:docMk/>
            <pc:sldMk cId="1971913110" sldId="322"/>
            <ac:picMk id="8" creationId="{EAA69FCD-F596-47D8-F0D2-AACB9986E8B4}"/>
          </ac:picMkLst>
        </pc:picChg>
        <pc:picChg chg="del">
          <ac:chgData name="Hakima Laribi" userId="801ab3f2-b582-423d-95b6-cfe2c017ca7a" providerId="ADAL" clId="{6A468684-2423-4BEC-AFB9-52EF9198E77D}" dt="2023-07-21T20:23:00.444" v="16015" actId="478"/>
          <ac:picMkLst>
            <pc:docMk/>
            <pc:sldMk cId="1971913110" sldId="322"/>
            <ac:picMk id="9" creationId="{1E3068B2-CFA4-971E-4633-A96086BFAAD8}"/>
          </ac:picMkLst>
        </pc:picChg>
        <pc:picChg chg="del">
          <ac:chgData name="Hakima Laribi" userId="801ab3f2-b582-423d-95b6-cfe2c017ca7a" providerId="ADAL" clId="{6A468684-2423-4BEC-AFB9-52EF9198E77D}" dt="2023-07-21T20:23:00.444" v="16015" actId="478"/>
          <ac:picMkLst>
            <pc:docMk/>
            <pc:sldMk cId="1971913110" sldId="322"/>
            <ac:picMk id="10" creationId="{A2DAC590-5B3B-B789-A2F1-3775B2C5AAC8}"/>
          </ac:picMkLst>
        </pc:picChg>
        <pc:picChg chg="del">
          <ac:chgData name="Hakima Laribi" userId="801ab3f2-b582-423d-95b6-cfe2c017ca7a" providerId="ADAL" clId="{6A468684-2423-4BEC-AFB9-52EF9198E77D}" dt="2023-07-21T20:23:00.444" v="16015" actId="478"/>
          <ac:picMkLst>
            <pc:docMk/>
            <pc:sldMk cId="1971913110" sldId="322"/>
            <ac:picMk id="11" creationId="{18C64743-833C-FE69-EDE0-4268FF6F83FB}"/>
          </ac:picMkLst>
        </pc:picChg>
        <pc:picChg chg="del">
          <ac:chgData name="Hakima Laribi" userId="801ab3f2-b582-423d-95b6-cfe2c017ca7a" providerId="ADAL" clId="{6A468684-2423-4BEC-AFB9-52EF9198E77D}" dt="2023-07-21T20:23:00.444" v="16015" actId="478"/>
          <ac:picMkLst>
            <pc:docMk/>
            <pc:sldMk cId="1971913110" sldId="322"/>
            <ac:picMk id="12" creationId="{D678324B-FF05-A4A9-ACF3-6E3673FF991C}"/>
          </ac:picMkLst>
        </pc:picChg>
        <pc:picChg chg="del">
          <ac:chgData name="Hakima Laribi" userId="801ab3f2-b582-423d-95b6-cfe2c017ca7a" providerId="ADAL" clId="{6A468684-2423-4BEC-AFB9-52EF9198E77D}" dt="2023-07-21T20:23:00.444" v="16015" actId="478"/>
          <ac:picMkLst>
            <pc:docMk/>
            <pc:sldMk cId="1971913110" sldId="322"/>
            <ac:picMk id="13" creationId="{918D0B83-70E4-B862-3C56-13FE4744E44F}"/>
          </ac:picMkLst>
        </pc:picChg>
        <pc:cxnChg chg="del">
          <ac:chgData name="Hakima Laribi" userId="801ab3f2-b582-423d-95b6-cfe2c017ca7a" providerId="ADAL" clId="{6A468684-2423-4BEC-AFB9-52EF9198E77D}" dt="2023-07-21T20:23:00.444" v="16015" actId="478"/>
          <ac:cxnSpMkLst>
            <pc:docMk/>
            <pc:sldMk cId="1971913110" sldId="322"/>
            <ac:cxnSpMk id="19" creationId="{FF2D680C-7FC6-100A-992D-934A0F20C2B8}"/>
          </ac:cxnSpMkLst>
        </pc:cxnChg>
        <pc:cxnChg chg="del">
          <ac:chgData name="Hakima Laribi" userId="801ab3f2-b582-423d-95b6-cfe2c017ca7a" providerId="ADAL" clId="{6A468684-2423-4BEC-AFB9-52EF9198E77D}" dt="2023-07-21T20:23:00.444" v="16015" actId="478"/>
          <ac:cxnSpMkLst>
            <pc:docMk/>
            <pc:sldMk cId="1971913110" sldId="322"/>
            <ac:cxnSpMk id="21" creationId="{BA2C555D-BE46-31AE-720A-59780D0B2A7C}"/>
          </ac:cxnSpMkLst>
        </pc:cxnChg>
        <pc:cxnChg chg="del">
          <ac:chgData name="Hakima Laribi" userId="801ab3f2-b582-423d-95b6-cfe2c017ca7a" providerId="ADAL" clId="{6A468684-2423-4BEC-AFB9-52EF9198E77D}" dt="2023-07-21T20:23:00.444" v="16015" actId="478"/>
          <ac:cxnSpMkLst>
            <pc:docMk/>
            <pc:sldMk cId="1971913110" sldId="322"/>
            <ac:cxnSpMk id="23" creationId="{DB00D1EB-5244-D7E6-1B73-E5DF3E0835B4}"/>
          </ac:cxnSpMkLst>
        </pc:cxnChg>
        <pc:cxnChg chg="add mod">
          <ac:chgData name="Hakima Laribi" userId="801ab3f2-b582-423d-95b6-cfe2c017ca7a" providerId="ADAL" clId="{6A468684-2423-4BEC-AFB9-52EF9198E77D}" dt="2023-07-21T20:33:45.573" v="16210" actId="1076"/>
          <ac:cxnSpMkLst>
            <pc:docMk/>
            <pc:sldMk cId="1971913110" sldId="322"/>
            <ac:cxnSpMk id="33" creationId="{EB8BFDCC-5D49-B97B-3DDC-E937DF7A97EC}"/>
          </ac:cxnSpMkLst>
        </pc:cxnChg>
        <pc:cxnChg chg="add mod">
          <ac:chgData name="Hakima Laribi" userId="801ab3f2-b582-423d-95b6-cfe2c017ca7a" providerId="ADAL" clId="{6A468684-2423-4BEC-AFB9-52EF9198E77D}" dt="2023-07-21T20:33:45.573" v="16210" actId="1076"/>
          <ac:cxnSpMkLst>
            <pc:docMk/>
            <pc:sldMk cId="1971913110" sldId="322"/>
            <ac:cxnSpMk id="35" creationId="{0B781EAF-E9AB-3FB7-1B02-8C03085ABDC0}"/>
          </ac:cxnSpMkLst>
        </pc:cxnChg>
        <pc:cxnChg chg="del">
          <ac:chgData name="Hakima Laribi" userId="801ab3f2-b582-423d-95b6-cfe2c017ca7a" providerId="ADAL" clId="{6A468684-2423-4BEC-AFB9-52EF9198E77D}" dt="2023-07-21T20:23:00.444" v="16015" actId="478"/>
          <ac:cxnSpMkLst>
            <pc:docMk/>
            <pc:sldMk cId="1971913110" sldId="322"/>
            <ac:cxnSpMk id="59" creationId="{78B086E1-8EF2-DE78-1A60-9155FBF9E717}"/>
          </ac:cxnSpMkLst>
        </pc:cxnChg>
        <pc:cxnChg chg="add mod">
          <ac:chgData name="Hakima Laribi" userId="801ab3f2-b582-423d-95b6-cfe2c017ca7a" providerId="ADAL" clId="{6A468684-2423-4BEC-AFB9-52EF9198E77D}" dt="2023-07-21T20:33:45.573" v="16210" actId="1076"/>
          <ac:cxnSpMkLst>
            <pc:docMk/>
            <pc:sldMk cId="1971913110" sldId="322"/>
            <ac:cxnSpMk id="1026" creationId="{B9740156-EA76-B203-0E03-CB3BC6105F1C}"/>
          </ac:cxnSpMkLst>
        </pc:cxnChg>
        <pc:cxnChg chg="add mod">
          <ac:chgData name="Hakima Laribi" userId="801ab3f2-b582-423d-95b6-cfe2c017ca7a" providerId="ADAL" clId="{6A468684-2423-4BEC-AFB9-52EF9198E77D}" dt="2023-07-21T20:33:45.573" v="16210" actId="1076"/>
          <ac:cxnSpMkLst>
            <pc:docMk/>
            <pc:sldMk cId="1971913110" sldId="322"/>
            <ac:cxnSpMk id="1030" creationId="{9627F6E9-5175-19F8-7466-BFCD944494C4}"/>
          </ac:cxnSpMkLst>
        </pc:cxnChg>
        <pc:cxnChg chg="add mod">
          <ac:chgData name="Hakima Laribi" userId="801ab3f2-b582-423d-95b6-cfe2c017ca7a" providerId="ADAL" clId="{6A468684-2423-4BEC-AFB9-52EF9198E77D}" dt="2023-07-21T20:33:45.573" v="16210" actId="1076"/>
          <ac:cxnSpMkLst>
            <pc:docMk/>
            <pc:sldMk cId="1971913110" sldId="322"/>
            <ac:cxnSpMk id="1046" creationId="{9F5A1FE5-A1CC-B758-6343-4B2A114D0954}"/>
          </ac:cxnSpMkLst>
        </pc:cxnChg>
        <pc:cxnChg chg="add mod">
          <ac:chgData name="Hakima Laribi" userId="801ab3f2-b582-423d-95b6-cfe2c017ca7a" providerId="ADAL" clId="{6A468684-2423-4BEC-AFB9-52EF9198E77D}" dt="2023-07-21T20:33:45.573" v="16210" actId="1076"/>
          <ac:cxnSpMkLst>
            <pc:docMk/>
            <pc:sldMk cId="1971913110" sldId="322"/>
            <ac:cxnSpMk id="1048" creationId="{BCC1AF0A-DFEB-A47A-07E7-6C8BD634E19B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2T16:49:54.638" v="18757" actId="20577"/>
        <pc:sldMkLst>
          <pc:docMk/>
          <pc:sldMk cId="1522179917" sldId="323"/>
        </pc:sldMkLst>
        <pc:spChg chg="add mod">
          <ac:chgData name="Hakima Laribi" userId="801ab3f2-b582-423d-95b6-cfe2c017ca7a" providerId="ADAL" clId="{6A468684-2423-4BEC-AFB9-52EF9198E77D}" dt="2023-07-21T21:13:38.355" v="16501" actId="1076"/>
          <ac:spMkLst>
            <pc:docMk/>
            <pc:sldMk cId="1522179917" sldId="323"/>
            <ac:spMk id="4" creationId="{8616CA5D-DAF2-64E2-0B2E-BE4C4DF12426}"/>
          </ac:spMkLst>
        </pc:spChg>
        <pc:spChg chg="add mod">
          <ac:chgData name="Hakima Laribi" userId="801ab3f2-b582-423d-95b6-cfe2c017ca7a" providerId="ADAL" clId="{6A468684-2423-4BEC-AFB9-52EF9198E77D}" dt="2023-07-21T21:13:38.355" v="16501" actId="1076"/>
          <ac:spMkLst>
            <pc:docMk/>
            <pc:sldMk cId="1522179917" sldId="323"/>
            <ac:spMk id="7" creationId="{0361B53C-A299-50FA-46A7-70B446C0CEC9}"/>
          </ac:spMkLst>
        </pc:spChg>
        <pc:spChg chg="add mod">
          <ac:chgData name="Hakima Laribi" userId="801ab3f2-b582-423d-95b6-cfe2c017ca7a" providerId="ADAL" clId="{6A468684-2423-4BEC-AFB9-52EF9198E77D}" dt="2023-07-21T21:13:38.355" v="16501" actId="1076"/>
          <ac:spMkLst>
            <pc:docMk/>
            <pc:sldMk cId="1522179917" sldId="323"/>
            <ac:spMk id="8" creationId="{574CDD8F-CBFF-5759-CE2A-CB8E3CF2BCEC}"/>
          </ac:spMkLst>
        </pc:spChg>
        <pc:spChg chg="add mod">
          <ac:chgData name="Hakima Laribi" userId="801ab3f2-b582-423d-95b6-cfe2c017ca7a" providerId="ADAL" clId="{6A468684-2423-4BEC-AFB9-52EF9198E77D}" dt="2023-07-21T21:13:38.355" v="16501" actId="1076"/>
          <ac:spMkLst>
            <pc:docMk/>
            <pc:sldMk cId="1522179917" sldId="323"/>
            <ac:spMk id="9" creationId="{9318670F-7195-9E27-0B91-E5A010C7CE0D}"/>
          </ac:spMkLst>
        </pc:spChg>
        <pc:spChg chg="add mod">
          <ac:chgData name="Hakima Laribi" userId="801ab3f2-b582-423d-95b6-cfe2c017ca7a" providerId="ADAL" clId="{6A468684-2423-4BEC-AFB9-52EF9198E77D}" dt="2023-07-21T21:18:11.490" v="16569" actId="1076"/>
          <ac:spMkLst>
            <pc:docMk/>
            <pc:sldMk cId="1522179917" sldId="323"/>
            <ac:spMk id="10" creationId="{3C08E726-60C1-1F2F-4E61-7EA021F08FDA}"/>
          </ac:spMkLst>
        </pc:spChg>
        <pc:spChg chg="add mod">
          <ac:chgData name="Hakima Laribi" userId="801ab3f2-b582-423d-95b6-cfe2c017ca7a" providerId="ADAL" clId="{6A468684-2423-4BEC-AFB9-52EF9198E77D}" dt="2023-07-21T21:13:38.355" v="16501" actId="1076"/>
          <ac:spMkLst>
            <pc:docMk/>
            <pc:sldMk cId="1522179917" sldId="323"/>
            <ac:spMk id="11" creationId="{D1EFC207-BD2C-5576-3309-6C2BE9F67A73}"/>
          </ac:spMkLst>
        </pc:spChg>
        <pc:spChg chg="add mod">
          <ac:chgData name="Hakima Laribi" userId="801ab3f2-b582-423d-95b6-cfe2c017ca7a" providerId="ADAL" clId="{6A468684-2423-4BEC-AFB9-52EF9198E77D}" dt="2023-07-21T21:13:38.355" v="16501" actId="1076"/>
          <ac:spMkLst>
            <pc:docMk/>
            <pc:sldMk cId="1522179917" sldId="323"/>
            <ac:spMk id="12" creationId="{64738F54-3CC5-12F2-FA31-03E94F5D545D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17" creationId="{52C33E4E-7813-F95F-1E2C-8C859CD63E26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24" creationId="{1D7C9A52-60F9-3500-8420-5DA88C2B0819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25" creationId="{650C2C76-AFCB-E0FE-0651-FBAC775BB66C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26" creationId="{5334A044-E0C7-701D-1838-04F55EC6EEF0}"/>
          </ac:spMkLst>
        </pc:spChg>
        <pc:spChg chg="del">
          <ac:chgData name="Hakima Laribi" userId="801ab3f2-b582-423d-95b6-cfe2c017ca7a" providerId="ADAL" clId="{6A468684-2423-4BEC-AFB9-52EF9198E77D}" dt="2023-07-21T21:09:11.857" v="16398" actId="478"/>
          <ac:spMkLst>
            <pc:docMk/>
            <pc:sldMk cId="1522179917" sldId="323"/>
            <ac:spMk id="27" creationId="{8A9902F8-7B00-A501-D723-C5E92F4355E2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28" creationId="{63F6F723-BDC5-EF84-0B40-8FAEE288227A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29" creationId="{5B5AC3CF-1B3F-8B6A-2C8D-2B8C581C29E0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30" creationId="{DA6E4963-E8FC-31F5-AC8B-C7A69F3BA315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31" creationId="{AEBCE654-868A-AFC3-E956-4823B7F4C323}"/>
          </ac:spMkLst>
        </pc:spChg>
        <pc:spChg chg="add mod">
          <ac:chgData name="Hakima Laribi" userId="801ab3f2-b582-423d-95b6-cfe2c017ca7a" providerId="ADAL" clId="{6A468684-2423-4BEC-AFB9-52EF9198E77D}" dt="2023-07-22T16:49:54.638" v="18757" actId="20577"/>
          <ac:spMkLst>
            <pc:docMk/>
            <pc:sldMk cId="1522179917" sldId="323"/>
            <ac:spMk id="36" creationId="{E557DFF4-D297-2153-6CD3-5B7B9727FC9E}"/>
          </ac:spMkLst>
        </pc:spChg>
        <pc:spChg chg="add mod">
          <ac:chgData name="Hakima Laribi" userId="801ab3f2-b582-423d-95b6-cfe2c017ca7a" providerId="ADAL" clId="{6A468684-2423-4BEC-AFB9-52EF9198E77D}" dt="2023-07-21T21:16:52.977" v="16531" actId="20577"/>
          <ac:spMkLst>
            <pc:docMk/>
            <pc:sldMk cId="1522179917" sldId="323"/>
            <ac:spMk id="37" creationId="{1486531E-69DE-A23B-8042-9FEE1DDFEC5B}"/>
          </ac:spMkLst>
        </pc:spChg>
        <pc:spChg chg="add mod">
          <ac:chgData name="Hakima Laribi" userId="801ab3f2-b582-423d-95b6-cfe2c017ca7a" providerId="ADAL" clId="{6A468684-2423-4BEC-AFB9-52EF9198E77D}" dt="2023-07-21T21:17:39.093" v="16542" actId="1076"/>
          <ac:spMkLst>
            <pc:docMk/>
            <pc:sldMk cId="1522179917" sldId="323"/>
            <ac:spMk id="38" creationId="{07AC6769-B338-36BB-04A2-EDF703CB7C0E}"/>
          </ac:spMkLst>
        </pc:spChg>
        <pc:spChg chg="mod">
          <ac:chgData name="Hakima Laribi" userId="801ab3f2-b582-423d-95b6-cfe2c017ca7a" providerId="ADAL" clId="{6A468684-2423-4BEC-AFB9-52EF9198E77D}" dt="2023-07-21T21:17:19.940" v="16534" actId="207"/>
          <ac:spMkLst>
            <pc:docMk/>
            <pc:sldMk cId="1522179917" sldId="323"/>
            <ac:spMk id="40" creationId="{BFF2E825-F841-35D6-5FDF-87AFA5884B8D}"/>
          </ac:spMkLst>
        </pc:spChg>
        <pc:spChg chg="mod">
          <ac:chgData name="Hakima Laribi" userId="801ab3f2-b582-423d-95b6-cfe2c017ca7a" providerId="ADAL" clId="{6A468684-2423-4BEC-AFB9-52EF9198E77D}" dt="2023-07-21T21:17:19.940" v="16534" actId="207"/>
          <ac:spMkLst>
            <pc:docMk/>
            <pc:sldMk cId="1522179917" sldId="323"/>
            <ac:spMk id="41" creationId="{19B87832-B1A6-F212-92F6-1DCDC239EE7F}"/>
          </ac:spMkLst>
        </pc:spChg>
        <pc:spChg chg="mod">
          <ac:chgData name="Hakima Laribi" userId="801ab3f2-b582-423d-95b6-cfe2c017ca7a" providerId="ADAL" clId="{6A468684-2423-4BEC-AFB9-52EF9198E77D}" dt="2023-07-21T21:17:21.177" v="16535"/>
          <ac:spMkLst>
            <pc:docMk/>
            <pc:sldMk cId="1522179917" sldId="323"/>
            <ac:spMk id="43" creationId="{6E9791E1-0234-1E2E-57EB-169ADF3D30C4}"/>
          </ac:spMkLst>
        </pc:spChg>
        <pc:spChg chg="mod">
          <ac:chgData name="Hakima Laribi" userId="801ab3f2-b582-423d-95b6-cfe2c017ca7a" providerId="ADAL" clId="{6A468684-2423-4BEC-AFB9-52EF9198E77D}" dt="2023-07-21T21:17:21.177" v="16535"/>
          <ac:spMkLst>
            <pc:docMk/>
            <pc:sldMk cId="1522179917" sldId="323"/>
            <ac:spMk id="44" creationId="{EAFF5F19-B5FB-5AD8-4B45-584A2477852C}"/>
          </ac:spMkLst>
        </pc:spChg>
        <pc:spChg chg="mod">
          <ac:chgData name="Hakima Laribi" userId="801ab3f2-b582-423d-95b6-cfe2c017ca7a" providerId="ADAL" clId="{6A468684-2423-4BEC-AFB9-52EF9198E77D}" dt="2023-07-21T21:17:24.910" v="16537"/>
          <ac:spMkLst>
            <pc:docMk/>
            <pc:sldMk cId="1522179917" sldId="323"/>
            <ac:spMk id="46" creationId="{1481444B-712D-0C76-31F5-D0CAAC9F111B}"/>
          </ac:spMkLst>
        </pc:spChg>
        <pc:spChg chg="mod">
          <ac:chgData name="Hakima Laribi" userId="801ab3f2-b582-423d-95b6-cfe2c017ca7a" providerId="ADAL" clId="{6A468684-2423-4BEC-AFB9-52EF9198E77D}" dt="2023-07-21T21:17:24.910" v="16537"/>
          <ac:spMkLst>
            <pc:docMk/>
            <pc:sldMk cId="1522179917" sldId="323"/>
            <ac:spMk id="47" creationId="{77C31531-079D-BC48-7C8E-78782F6AA6E3}"/>
          </ac:spMkLst>
        </pc:spChg>
        <pc:spChg chg="mod">
          <ac:chgData name="Hakima Laribi" userId="801ab3f2-b582-423d-95b6-cfe2c017ca7a" providerId="ADAL" clId="{6A468684-2423-4BEC-AFB9-52EF9198E77D}" dt="2023-07-21T21:17:28.646" v="16539"/>
          <ac:spMkLst>
            <pc:docMk/>
            <pc:sldMk cId="1522179917" sldId="323"/>
            <ac:spMk id="49" creationId="{5DE9CC5D-51F2-7CEC-77AC-1F16C479B782}"/>
          </ac:spMkLst>
        </pc:spChg>
        <pc:spChg chg="mod">
          <ac:chgData name="Hakima Laribi" userId="801ab3f2-b582-423d-95b6-cfe2c017ca7a" providerId="ADAL" clId="{6A468684-2423-4BEC-AFB9-52EF9198E77D}" dt="2023-07-21T21:17:28.646" v="16539"/>
          <ac:spMkLst>
            <pc:docMk/>
            <pc:sldMk cId="1522179917" sldId="323"/>
            <ac:spMk id="50" creationId="{5B6EF6C6-E6F5-286A-79A6-E5A1A6FE6F06}"/>
          </ac:spMkLst>
        </pc:spChg>
        <pc:spChg chg="add mod">
          <ac:chgData name="Hakima Laribi" userId="801ab3f2-b582-423d-95b6-cfe2c017ca7a" providerId="ADAL" clId="{6A468684-2423-4BEC-AFB9-52EF9198E77D}" dt="2023-07-21T21:18:04.817" v="16568" actId="207"/>
          <ac:spMkLst>
            <pc:docMk/>
            <pc:sldMk cId="1522179917" sldId="323"/>
            <ac:spMk id="51" creationId="{CD2FBDF1-3657-084B-A83C-A57B2F193E16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1062" creationId="{3079DD5C-1DCA-B6A4-5059-77B9D2C23A80}"/>
          </ac:spMkLst>
        </pc:spChg>
        <pc:spChg chg="del">
          <ac:chgData name="Hakima Laribi" userId="801ab3f2-b582-423d-95b6-cfe2c017ca7a" providerId="ADAL" clId="{6A468684-2423-4BEC-AFB9-52EF9198E77D}" dt="2023-07-21T21:09:11.857" v="16398" actId="478"/>
          <ac:spMkLst>
            <pc:docMk/>
            <pc:sldMk cId="1522179917" sldId="323"/>
            <ac:spMk id="1063" creationId="{11A5B831-3FE1-D61E-03D4-9A815EED92BB}"/>
          </ac:spMkLst>
        </pc:spChg>
        <pc:grpChg chg="add mod">
          <ac:chgData name="Hakima Laribi" userId="801ab3f2-b582-423d-95b6-cfe2c017ca7a" providerId="ADAL" clId="{6A468684-2423-4BEC-AFB9-52EF9198E77D}" dt="2023-07-21T21:17:19.940" v="16534" actId="207"/>
          <ac:grpSpMkLst>
            <pc:docMk/>
            <pc:sldMk cId="1522179917" sldId="323"/>
            <ac:grpSpMk id="39" creationId="{EC870614-79B5-C603-65A2-B04C1A915019}"/>
          </ac:grpSpMkLst>
        </pc:grpChg>
        <pc:grpChg chg="add mod">
          <ac:chgData name="Hakima Laribi" userId="801ab3f2-b582-423d-95b6-cfe2c017ca7a" providerId="ADAL" clId="{6A468684-2423-4BEC-AFB9-52EF9198E77D}" dt="2023-07-21T21:17:23.960" v="16536" actId="1076"/>
          <ac:grpSpMkLst>
            <pc:docMk/>
            <pc:sldMk cId="1522179917" sldId="323"/>
            <ac:grpSpMk id="42" creationId="{670746D5-FA37-51E9-5111-2375FDE2DDD9}"/>
          </ac:grpSpMkLst>
        </pc:grpChg>
        <pc:grpChg chg="add mod">
          <ac:chgData name="Hakima Laribi" userId="801ab3f2-b582-423d-95b6-cfe2c017ca7a" providerId="ADAL" clId="{6A468684-2423-4BEC-AFB9-52EF9198E77D}" dt="2023-07-21T21:17:35.463" v="16541" actId="1076"/>
          <ac:grpSpMkLst>
            <pc:docMk/>
            <pc:sldMk cId="1522179917" sldId="323"/>
            <ac:grpSpMk id="45" creationId="{6F6F89B7-5E79-E482-5E24-A7A5668A882F}"/>
          </ac:grpSpMkLst>
        </pc:grpChg>
        <pc:grpChg chg="add mod">
          <ac:chgData name="Hakima Laribi" userId="801ab3f2-b582-423d-95b6-cfe2c017ca7a" providerId="ADAL" clId="{6A468684-2423-4BEC-AFB9-52EF9198E77D}" dt="2023-07-21T21:17:32.196" v="16540" actId="1076"/>
          <ac:grpSpMkLst>
            <pc:docMk/>
            <pc:sldMk cId="1522179917" sldId="323"/>
            <ac:grpSpMk id="48" creationId="{E7DAF904-100C-FAEC-6501-7C43D533A79C}"/>
          </ac:grpSpMkLst>
        </pc:grpChg>
        <pc:graphicFrameChg chg="del">
          <ac:chgData name="Hakima Laribi" userId="801ab3f2-b582-423d-95b6-cfe2c017ca7a" providerId="ADAL" clId="{6A468684-2423-4BEC-AFB9-52EF9198E77D}" dt="2023-07-21T21:09:08.638" v="16397" actId="478"/>
          <ac:graphicFrameMkLst>
            <pc:docMk/>
            <pc:sldMk cId="1522179917" sldId="323"/>
            <ac:graphicFrameMk id="5" creationId="{0BDFAFC4-458C-F406-AA43-9BDE1ED8B03C}"/>
          </ac:graphicFrameMkLst>
        </pc:graphicFrameChg>
        <pc:graphicFrameChg chg="del">
          <ac:chgData name="Hakima Laribi" userId="801ab3f2-b582-423d-95b6-cfe2c017ca7a" providerId="ADAL" clId="{6A468684-2423-4BEC-AFB9-52EF9198E77D}" dt="2023-07-21T21:09:08.638" v="16397" actId="478"/>
          <ac:graphicFrameMkLst>
            <pc:docMk/>
            <pc:sldMk cId="1522179917" sldId="323"/>
            <ac:graphicFrameMk id="6" creationId="{0666A3E3-2CC2-6433-D4B3-7EFABFDB3C19}"/>
          </ac:graphicFrameMkLst>
        </pc:graphicFrameChg>
        <pc:graphicFrameChg chg="del">
          <ac:chgData name="Hakima Laribi" userId="801ab3f2-b582-423d-95b6-cfe2c017ca7a" providerId="ADAL" clId="{6A468684-2423-4BEC-AFB9-52EF9198E77D}" dt="2023-07-21T21:09:08.638" v="16397" actId="478"/>
          <ac:graphicFrameMkLst>
            <pc:docMk/>
            <pc:sldMk cId="1522179917" sldId="323"/>
            <ac:graphicFrameMk id="14" creationId="{B00178C2-5A2E-A165-D296-0BF491B9CD17}"/>
          </ac:graphicFrameMkLst>
        </pc:graphicFrameChg>
        <pc:graphicFrameChg chg="del">
          <ac:chgData name="Hakima Laribi" userId="801ab3f2-b582-423d-95b6-cfe2c017ca7a" providerId="ADAL" clId="{6A468684-2423-4BEC-AFB9-52EF9198E77D}" dt="2023-07-21T21:09:11.857" v="16398" actId="478"/>
          <ac:graphicFrameMkLst>
            <pc:docMk/>
            <pc:sldMk cId="1522179917" sldId="323"/>
            <ac:graphicFrameMk id="22" creationId="{E59D4522-B7BE-7128-F940-FDECB516D333}"/>
          </ac:graphicFrameMkLst>
        </pc:graphicFrameChg>
        <pc:graphicFrameChg chg="del">
          <ac:chgData name="Hakima Laribi" userId="801ab3f2-b582-423d-95b6-cfe2c017ca7a" providerId="ADAL" clId="{6A468684-2423-4BEC-AFB9-52EF9198E77D}" dt="2023-07-21T21:09:08.638" v="16397" actId="478"/>
          <ac:graphicFrameMkLst>
            <pc:docMk/>
            <pc:sldMk cId="1522179917" sldId="323"/>
            <ac:graphicFrameMk id="1058" creationId="{8CE6B434-40A0-1CC0-07D3-20EED54CE721}"/>
          </ac:graphicFrameMkLst>
        </pc:graphicFrameChg>
        <pc:graphicFrameChg chg="del">
          <ac:chgData name="Hakima Laribi" userId="801ab3f2-b582-423d-95b6-cfe2c017ca7a" providerId="ADAL" clId="{6A468684-2423-4BEC-AFB9-52EF9198E77D}" dt="2023-07-21T21:09:08.638" v="16397" actId="478"/>
          <ac:graphicFrameMkLst>
            <pc:docMk/>
            <pc:sldMk cId="1522179917" sldId="323"/>
            <ac:graphicFrameMk id="1059" creationId="{511DDA76-8D3F-6350-E07F-922705E420DB}"/>
          </ac:graphicFrameMkLst>
        </pc:graphicFrameChg>
        <pc:graphicFrameChg chg="del">
          <ac:chgData name="Hakima Laribi" userId="801ab3f2-b582-423d-95b6-cfe2c017ca7a" providerId="ADAL" clId="{6A468684-2423-4BEC-AFB9-52EF9198E77D}" dt="2023-07-21T21:09:08.638" v="16397" actId="478"/>
          <ac:graphicFrameMkLst>
            <pc:docMk/>
            <pc:sldMk cId="1522179917" sldId="323"/>
            <ac:graphicFrameMk id="1060" creationId="{922CBE73-97D9-8F4B-E9F2-04400292C2E7}"/>
          </ac:graphicFrameMkLst>
        </pc:graphicFrameChg>
        <pc:graphicFrameChg chg="del">
          <ac:chgData name="Hakima Laribi" userId="801ab3f2-b582-423d-95b6-cfe2c017ca7a" providerId="ADAL" clId="{6A468684-2423-4BEC-AFB9-52EF9198E77D}" dt="2023-07-21T21:09:11.857" v="16398" actId="478"/>
          <ac:graphicFrameMkLst>
            <pc:docMk/>
            <pc:sldMk cId="1522179917" sldId="323"/>
            <ac:graphicFrameMk id="1061" creationId="{A9C76344-B627-90A3-3501-D8A92FB33502}"/>
          </ac:graphicFrameMkLst>
        </pc:graphicFrameChg>
        <pc:cxnChg chg="add mod">
          <ac:chgData name="Hakima Laribi" userId="801ab3f2-b582-423d-95b6-cfe2c017ca7a" providerId="ADAL" clId="{6A468684-2423-4BEC-AFB9-52EF9198E77D}" dt="2023-07-21T21:13:38.355" v="16501" actId="1076"/>
          <ac:cxnSpMkLst>
            <pc:docMk/>
            <pc:sldMk cId="1522179917" sldId="323"/>
            <ac:cxnSpMk id="15" creationId="{C8DB4000-834E-A003-32D4-DEA0F5090CEB}"/>
          </ac:cxnSpMkLst>
        </pc:cxnChg>
        <pc:cxnChg chg="add mod">
          <ac:chgData name="Hakima Laribi" userId="801ab3f2-b582-423d-95b6-cfe2c017ca7a" providerId="ADAL" clId="{6A468684-2423-4BEC-AFB9-52EF9198E77D}" dt="2023-07-21T21:13:38.355" v="16501" actId="1076"/>
          <ac:cxnSpMkLst>
            <pc:docMk/>
            <pc:sldMk cId="1522179917" sldId="323"/>
            <ac:cxnSpMk id="18" creationId="{3F3BE2AF-4C42-7B28-13AB-1228C9784B6F}"/>
          </ac:cxnSpMkLst>
        </pc:cxnChg>
        <pc:cxnChg chg="add mod">
          <ac:chgData name="Hakima Laribi" userId="801ab3f2-b582-423d-95b6-cfe2c017ca7a" providerId="ADAL" clId="{6A468684-2423-4BEC-AFB9-52EF9198E77D}" dt="2023-07-21T21:13:38.355" v="16501" actId="1076"/>
          <ac:cxnSpMkLst>
            <pc:docMk/>
            <pc:sldMk cId="1522179917" sldId="323"/>
            <ac:cxnSpMk id="20" creationId="{280634DF-BB1A-9FEB-2278-D28ED054D5CD}"/>
          </ac:cxnSpMkLst>
        </pc:cxnChg>
        <pc:cxnChg chg="add mod">
          <ac:chgData name="Hakima Laribi" userId="801ab3f2-b582-423d-95b6-cfe2c017ca7a" providerId="ADAL" clId="{6A468684-2423-4BEC-AFB9-52EF9198E77D}" dt="2023-07-21T21:13:38.355" v="16501" actId="1076"/>
          <ac:cxnSpMkLst>
            <pc:docMk/>
            <pc:sldMk cId="1522179917" sldId="323"/>
            <ac:cxnSpMk id="23" creationId="{5AC7A7B4-9422-FA4D-F6D2-52302C6A1763}"/>
          </ac:cxnSpMkLst>
        </pc:cxnChg>
        <pc:cxnChg chg="del">
          <ac:chgData name="Hakima Laribi" userId="801ab3f2-b582-423d-95b6-cfe2c017ca7a" providerId="ADAL" clId="{6A468684-2423-4BEC-AFB9-52EF9198E77D}" dt="2023-07-21T21:09:08.638" v="16397" actId="478"/>
          <ac:cxnSpMkLst>
            <pc:docMk/>
            <pc:sldMk cId="1522179917" sldId="323"/>
            <ac:cxnSpMk id="33" creationId="{EB8BFDCC-5D49-B97B-3DDC-E937DF7A97EC}"/>
          </ac:cxnSpMkLst>
        </pc:cxnChg>
        <pc:cxnChg chg="add mod">
          <ac:chgData name="Hakima Laribi" userId="801ab3f2-b582-423d-95b6-cfe2c017ca7a" providerId="ADAL" clId="{6A468684-2423-4BEC-AFB9-52EF9198E77D}" dt="2023-07-21T21:13:38.355" v="16501" actId="1076"/>
          <ac:cxnSpMkLst>
            <pc:docMk/>
            <pc:sldMk cId="1522179917" sldId="323"/>
            <ac:cxnSpMk id="34" creationId="{B6725DA7-5D3C-5376-7FE2-43C6FB296A11}"/>
          </ac:cxnSpMkLst>
        </pc:cxnChg>
        <pc:cxnChg chg="del">
          <ac:chgData name="Hakima Laribi" userId="801ab3f2-b582-423d-95b6-cfe2c017ca7a" providerId="ADAL" clId="{6A468684-2423-4BEC-AFB9-52EF9198E77D}" dt="2023-07-21T21:09:08.638" v="16397" actId="478"/>
          <ac:cxnSpMkLst>
            <pc:docMk/>
            <pc:sldMk cId="1522179917" sldId="323"/>
            <ac:cxnSpMk id="35" creationId="{0B781EAF-E9AB-3FB7-1B02-8C03085ABDC0}"/>
          </ac:cxnSpMkLst>
        </pc:cxnChg>
        <pc:cxnChg chg="del">
          <ac:chgData name="Hakima Laribi" userId="801ab3f2-b582-423d-95b6-cfe2c017ca7a" providerId="ADAL" clId="{6A468684-2423-4BEC-AFB9-52EF9198E77D}" dt="2023-07-21T21:09:08.638" v="16397" actId="478"/>
          <ac:cxnSpMkLst>
            <pc:docMk/>
            <pc:sldMk cId="1522179917" sldId="323"/>
            <ac:cxnSpMk id="1026" creationId="{B9740156-EA76-B203-0E03-CB3BC6105F1C}"/>
          </ac:cxnSpMkLst>
        </pc:cxnChg>
        <pc:cxnChg chg="del">
          <ac:chgData name="Hakima Laribi" userId="801ab3f2-b582-423d-95b6-cfe2c017ca7a" providerId="ADAL" clId="{6A468684-2423-4BEC-AFB9-52EF9198E77D}" dt="2023-07-21T21:09:08.638" v="16397" actId="478"/>
          <ac:cxnSpMkLst>
            <pc:docMk/>
            <pc:sldMk cId="1522179917" sldId="323"/>
            <ac:cxnSpMk id="1030" creationId="{9627F6E9-5175-19F8-7466-BFCD944494C4}"/>
          </ac:cxnSpMkLst>
        </pc:cxnChg>
        <pc:cxnChg chg="del">
          <ac:chgData name="Hakima Laribi" userId="801ab3f2-b582-423d-95b6-cfe2c017ca7a" providerId="ADAL" clId="{6A468684-2423-4BEC-AFB9-52EF9198E77D}" dt="2023-07-21T21:09:08.638" v="16397" actId="478"/>
          <ac:cxnSpMkLst>
            <pc:docMk/>
            <pc:sldMk cId="1522179917" sldId="323"/>
            <ac:cxnSpMk id="1046" creationId="{9F5A1FE5-A1CC-B758-6343-4B2A114D0954}"/>
          </ac:cxnSpMkLst>
        </pc:cxnChg>
        <pc:cxnChg chg="del">
          <ac:chgData name="Hakima Laribi" userId="801ab3f2-b582-423d-95b6-cfe2c017ca7a" providerId="ADAL" clId="{6A468684-2423-4BEC-AFB9-52EF9198E77D}" dt="2023-07-21T21:09:08.638" v="16397" actId="478"/>
          <ac:cxnSpMkLst>
            <pc:docMk/>
            <pc:sldMk cId="1522179917" sldId="323"/>
            <ac:cxnSpMk id="1048" creationId="{BCC1AF0A-DFEB-A47A-07E7-6C8BD634E19B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2:22:56.556" v="19628"/>
        <pc:sldMkLst>
          <pc:docMk/>
          <pc:sldMk cId="749069926" sldId="324"/>
        </pc:sldMkLst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4" creationId="{8616CA5D-DAF2-64E2-0B2E-BE4C4DF12426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7" creationId="{0361B53C-A299-50FA-46A7-70B446C0CEC9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8" creationId="{574CDD8F-CBFF-5759-CE2A-CB8E3CF2BCEC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9" creationId="{9318670F-7195-9E27-0B91-E5A010C7CE0D}"/>
          </ac:spMkLst>
        </pc:spChg>
        <pc:spChg chg="mod">
          <ac:chgData name="Hakima Laribi" userId="801ab3f2-b582-423d-95b6-cfe2c017ca7a" providerId="ADAL" clId="{6A468684-2423-4BEC-AFB9-52EF9198E77D}" dt="2023-07-21T21:25:27.968" v="16670" actId="14100"/>
          <ac:spMkLst>
            <pc:docMk/>
            <pc:sldMk cId="749069926" sldId="324"/>
            <ac:spMk id="10" creationId="{3C08E726-60C1-1F2F-4E61-7EA021F08FDA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11" creationId="{D1EFC207-BD2C-5576-3309-6C2BE9F67A73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12" creationId="{64738F54-3CC5-12F2-FA31-03E94F5D545D}"/>
          </ac:spMkLst>
        </pc:spChg>
        <pc:spChg chg="add mod">
          <ac:chgData name="Hakima Laribi" userId="801ab3f2-b582-423d-95b6-cfe2c017ca7a" providerId="ADAL" clId="{6A468684-2423-4BEC-AFB9-52EF9198E77D}" dt="2023-07-21T21:26:03.300" v="16718" actId="1076"/>
          <ac:spMkLst>
            <pc:docMk/>
            <pc:sldMk cId="749069926" sldId="324"/>
            <ac:spMk id="13" creationId="{AAC4E9FF-E5EB-0A21-F8A7-935AFE45399C}"/>
          </ac:spMkLst>
        </pc:spChg>
        <pc:spChg chg="add mod">
          <ac:chgData name="Hakima Laribi" userId="801ab3f2-b582-423d-95b6-cfe2c017ca7a" providerId="ADAL" clId="{6A468684-2423-4BEC-AFB9-52EF9198E77D}" dt="2023-07-21T21:27:46.868" v="16742" actId="20577"/>
          <ac:spMkLst>
            <pc:docMk/>
            <pc:sldMk cId="749069926" sldId="324"/>
            <ac:spMk id="17" creationId="{BD93A708-621D-78C3-B31F-FBEEEE6CFE51}"/>
          </ac:spMkLst>
        </pc:spChg>
        <pc:spChg chg="add mod">
          <ac:chgData name="Hakima Laribi" userId="801ab3f2-b582-423d-95b6-cfe2c017ca7a" providerId="ADAL" clId="{6A468684-2423-4BEC-AFB9-52EF9198E77D}" dt="2023-07-21T21:34:38.608" v="16899" actId="14100"/>
          <ac:spMkLst>
            <pc:docMk/>
            <pc:sldMk cId="749069926" sldId="324"/>
            <ac:spMk id="21" creationId="{674D83CA-36AD-D9EF-CF7F-738F7F8D6927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36" creationId="{E557DFF4-D297-2153-6CD3-5B7B9727FC9E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37" creationId="{1486531E-69DE-A23B-8042-9FEE1DDFEC5B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38" creationId="{07AC6769-B338-36BB-04A2-EDF703CB7C0E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51" creationId="{CD2FBDF1-3657-084B-A83C-A57B2F193E16}"/>
          </ac:spMkLst>
        </pc:spChg>
        <pc:grpChg chg="del">
          <ac:chgData name="Hakima Laribi" userId="801ab3f2-b582-423d-95b6-cfe2c017ca7a" providerId="ADAL" clId="{6A468684-2423-4BEC-AFB9-52EF9198E77D}" dt="2023-07-21T21:25:30.587" v="16671" actId="478"/>
          <ac:grpSpMkLst>
            <pc:docMk/>
            <pc:sldMk cId="749069926" sldId="324"/>
            <ac:grpSpMk id="39" creationId="{EC870614-79B5-C603-65A2-B04C1A915019}"/>
          </ac:grpSpMkLst>
        </pc:grpChg>
        <pc:grpChg chg="del">
          <ac:chgData name="Hakima Laribi" userId="801ab3f2-b582-423d-95b6-cfe2c017ca7a" providerId="ADAL" clId="{6A468684-2423-4BEC-AFB9-52EF9198E77D}" dt="2023-07-21T21:25:30.587" v="16671" actId="478"/>
          <ac:grpSpMkLst>
            <pc:docMk/>
            <pc:sldMk cId="749069926" sldId="324"/>
            <ac:grpSpMk id="42" creationId="{670746D5-FA37-51E9-5111-2375FDE2DDD9}"/>
          </ac:grpSpMkLst>
        </pc:grpChg>
        <pc:grpChg chg="del">
          <ac:chgData name="Hakima Laribi" userId="801ab3f2-b582-423d-95b6-cfe2c017ca7a" providerId="ADAL" clId="{6A468684-2423-4BEC-AFB9-52EF9198E77D}" dt="2023-07-21T21:25:30.587" v="16671" actId="478"/>
          <ac:grpSpMkLst>
            <pc:docMk/>
            <pc:sldMk cId="749069926" sldId="324"/>
            <ac:grpSpMk id="45" creationId="{6F6F89B7-5E79-E482-5E24-A7A5668A882F}"/>
          </ac:grpSpMkLst>
        </pc:grpChg>
        <pc:grpChg chg="del">
          <ac:chgData name="Hakima Laribi" userId="801ab3f2-b582-423d-95b6-cfe2c017ca7a" providerId="ADAL" clId="{6A468684-2423-4BEC-AFB9-52EF9198E77D}" dt="2023-07-21T21:25:30.587" v="16671" actId="478"/>
          <ac:grpSpMkLst>
            <pc:docMk/>
            <pc:sldMk cId="749069926" sldId="324"/>
            <ac:grpSpMk id="48" creationId="{E7DAF904-100C-FAEC-6501-7C43D533A79C}"/>
          </ac:grpSpMkLst>
        </pc:grpChg>
        <pc:picChg chg="add mod">
          <ac:chgData name="Hakima Laribi" userId="801ab3f2-b582-423d-95b6-cfe2c017ca7a" providerId="ADAL" clId="{6A468684-2423-4BEC-AFB9-52EF9198E77D}" dt="2023-07-21T21:25:40.279" v="16674" actId="1076"/>
          <ac:picMkLst>
            <pc:docMk/>
            <pc:sldMk cId="749069926" sldId="324"/>
            <ac:picMk id="6" creationId="{CC3E57DF-4362-F4A2-642C-D78F8E732C99}"/>
          </ac:picMkLst>
        </pc:picChg>
        <pc:cxnChg chg="del">
          <ac:chgData name="Hakima Laribi" userId="801ab3f2-b582-423d-95b6-cfe2c017ca7a" providerId="ADAL" clId="{6A468684-2423-4BEC-AFB9-52EF9198E77D}" dt="2023-07-21T21:25:30.587" v="16671" actId="478"/>
          <ac:cxnSpMkLst>
            <pc:docMk/>
            <pc:sldMk cId="749069926" sldId="324"/>
            <ac:cxnSpMk id="15" creationId="{C8DB4000-834E-A003-32D4-DEA0F5090CEB}"/>
          </ac:cxnSpMkLst>
        </pc:cxnChg>
        <pc:cxnChg chg="add mod">
          <ac:chgData name="Hakima Laribi" userId="801ab3f2-b582-423d-95b6-cfe2c017ca7a" providerId="ADAL" clId="{6A468684-2423-4BEC-AFB9-52EF9198E77D}" dt="2023-07-21T21:27:30.454" v="16725" actId="1076"/>
          <ac:cxnSpMkLst>
            <pc:docMk/>
            <pc:sldMk cId="749069926" sldId="324"/>
            <ac:cxnSpMk id="16" creationId="{BA8952CC-9103-7AC3-6FD6-13BB7B42B9A1}"/>
          </ac:cxnSpMkLst>
        </pc:cxnChg>
        <pc:cxnChg chg="del">
          <ac:chgData name="Hakima Laribi" userId="801ab3f2-b582-423d-95b6-cfe2c017ca7a" providerId="ADAL" clId="{6A468684-2423-4BEC-AFB9-52EF9198E77D}" dt="2023-07-21T21:25:30.587" v="16671" actId="478"/>
          <ac:cxnSpMkLst>
            <pc:docMk/>
            <pc:sldMk cId="749069926" sldId="324"/>
            <ac:cxnSpMk id="18" creationId="{3F3BE2AF-4C42-7B28-13AB-1228C9784B6F}"/>
          </ac:cxnSpMkLst>
        </pc:cxnChg>
        <pc:cxnChg chg="add mod">
          <ac:chgData name="Hakima Laribi" userId="801ab3f2-b582-423d-95b6-cfe2c017ca7a" providerId="ADAL" clId="{6A468684-2423-4BEC-AFB9-52EF9198E77D}" dt="2023-07-21T21:27:34.810" v="16727" actId="1076"/>
          <ac:cxnSpMkLst>
            <pc:docMk/>
            <pc:sldMk cId="749069926" sldId="324"/>
            <ac:cxnSpMk id="19" creationId="{D8A72249-720C-2FAC-D0A5-B7DA0D04481D}"/>
          </ac:cxnSpMkLst>
        </pc:cxnChg>
        <pc:cxnChg chg="del">
          <ac:chgData name="Hakima Laribi" userId="801ab3f2-b582-423d-95b6-cfe2c017ca7a" providerId="ADAL" clId="{6A468684-2423-4BEC-AFB9-52EF9198E77D}" dt="2023-07-21T21:25:30.587" v="16671" actId="478"/>
          <ac:cxnSpMkLst>
            <pc:docMk/>
            <pc:sldMk cId="749069926" sldId="324"/>
            <ac:cxnSpMk id="20" creationId="{280634DF-BB1A-9FEB-2278-D28ED054D5CD}"/>
          </ac:cxnSpMkLst>
        </pc:cxnChg>
        <pc:cxnChg chg="del">
          <ac:chgData name="Hakima Laribi" userId="801ab3f2-b582-423d-95b6-cfe2c017ca7a" providerId="ADAL" clId="{6A468684-2423-4BEC-AFB9-52EF9198E77D}" dt="2023-07-21T21:25:30.587" v="16671" actId="478"/>
          <ac:cxnSpMkLst>
            <pc:docMk/>
            <pc:sldMk cId="749069926" sldId="324"/>
            <ac:cxnSpMk id="23" creationId="{5AC7A7B4-9422-FA4D-F6D2-52302C6A1763}"/>
          </ac:cxnSpMkLst>
        </pc:cxnChg>
        <pc:cxnChg chg="del">
          <ac:chgData name="Hakima Laribi" userId="801ab3f2-b582-423d-95b6-cfe2c017ca7a" providerId="ADAL" clId="{6A468684-2423-4BEC-AFB9-52EF9198E77D}" dt="2023-07-21T21:25:30.587" v="16671" actId="478"/>
          <ac:cxnSpMkLst>
            <pc:docMk/>
            <pc:sldMk cId="749069926" sldId="324"/>
            <ac:cxnSpMk id="34" creationId="{B6725DA7-5D3C-5376-7FE2-43C6FB296A11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2:23:36.747" v="19634"/>
        <pc:sldMkLst>
          <pc:docMk/>
          <pc:sldMk cId="3068318125" sldId="325"/>
        </pc:sldMkLst>
        <pc:spChg chg="add mod">
          <ac:chgData name="Hakima Laribi" userId="801ab3f2-b582-423d-95b6-cfe2c017ca7a" providerId="ADAL" clId="{6A468684-2423-4BEC-AFB9-52EF9198E77D}" dt="2023-07-25T12:23:10.734" v="19630" actId="571"/>
          <ac:spMkLst>
            <pc:docMk/>
            <pc:sldMk cId="3068318125" sldId="325"/>
            <ac:spMk id="6" creationId="{6C6E203A-E34E-85D0-EB14-1BB65E12DFA2}"/>
          </ac:spMkLst>
        </pc:spChg>
        <pc:spChg chg="add mod">
          <ac:chgData name="Hakima Laribi" userId="801ab3f2-b582-423d-95b6-cfe2c017ca7a" providerId="ADAL" clId="{6A468684-2423-4BEC-AFB9-52EF9198E77D}" dt="2023-07-21T21:42:54.152" v="17076" actId="1035"/>
          <ac:spMkLst>
            <pc:docMk/>
            <pc:sldMk cId="3068318125" sldId="325"/>
            <ac:spMk id="7" creationId="{F7B80DAF-B258-98E4-6136-BB370C779D03}"/>
          </ac:spMkLst>
        </pc:spChg>
        <pc:spChg chg="mod">
          <ac:chgData name="Hakima Laribi" userId="801ab3f2-b582-423d-95b6-cfe2c017ca7a" providerId="ADAL" clId="{6A468684-2423-4BEC-AFB9-52EF9198E77D}" dt="2023-07-21T21:42:54.152" v="17076" actId="1035"/>
          <ac:spMkLst>
            <pc:docMk/>
            <pc:sldMk cId="3068318125" sldId="325"/>
            <ac:spMk id="10" creationId="{3C08E726-60C1-1F2F-4E61-7EA021F08FDA}"/>
          </ac:spMkLst>
        </pc:spChg>
        <pc:spChg chg="add mod">
          <ac:chgData name="Hakima Laribi" userId="801ab3f2-b582-423d-95b6-cfe2c017ca7a" providerId="ADAL" clId="{6A468684-2423-4BEC-AFB9-52EF9198E77D}" dt="2023-07-21T21:43:10.357" v="17080" actId="1076"/>
          <ac:spMkLst>
            <pc:docMk/>
            <pc:sldMk cId="3068318125" sldId="325"/>
            <ac:spMk id="11" creationId="{81CA1518-7CC1-0768-8D1A-0203DF035E5F}"/>
          </ac:spMkLst>
        </pc:spChg>
        <pc:spChg chg="del">
          <ac:chgData name="Hakima Laribi" userId="801ab3f2-b582-423d-95b6-cfe2c017ca7a" providerId="ADAL" clId="{6A468684-2423-4BEC-AFB9-52EF9198E77D}" dt="2023-07-21T21:35:33.313" v="16958" actId="478"/>
          <ac:spMkLst>
            <pc:docMk/>
            <pc:sldMk cId="3068318125" sldId="325"/>
            <ac:spMk id="13" creationId="{AAC4E9FF-E5EB-0A21-F8A7-935AFE45399C}"/>
          </ac:spMkLst>
        </pc:spChg>
        <pc:spChg chg="del">
          <ac:chgData name="Hakima Laribi" userId="801ab3f2-b582-423d-95b6-cfe2c017ca7a" providerId="ADAL" clId="{6A468684-2423-4BEC-AFB9-52EF9198E77D}" dt="2023-07-21T21:35:33.313" v="16958" actId="478"/>
          <ac:spMkLst>
            <pc:docMk/>
            <pc:sldMk cId="3068318125" sldId="325"/>
            <ac:spMk id="17" creationId="{BD93A708-621D-78C3-B31F-FBEEEE6CFE51}"/>
          </ac:spMkLst>
        </pc:spChg>
        <pc:spChg chg="del">
          <ac:chgData name="Hakima Laribi" userId="801ab3f2-b582-423d-95b6-cfe2c017ca7a" providerId="ADAL" clId="{6A468684-2423-4BEC-AFB9-52EF9198E77D}" dt="2023-07-21T21:35:33.313" v="16958" actId="478"/>
          <ac:spMkLst>
            <pc:docMk/>
            <pc:sldMk cId="3068318125" sldId="325"/>
            <ac:spMk id="21" creationId="{674D83CA-36AD-D9EF-CF7F-738F7F8D6927}"/>
          </ac:spMkLst>
        </pc:spChg>
        <pc:spChg chg="add mod">
          <ac:chgData name="Hakima Laribi" userId="801ab3f2-b582-423d-95b6-cfe2c017ca7a" providerId="ADAL" clId="{6A468684-2423-4BEC-AFB9-52EF9198E77D}" dt="2023-07-21T21:53:35.270" v="17403" actId="1076"/>
          <ac:spMkLst>
            <pc:docMk/>
            <pc:sldMk cId="3068318125" sldId="325"/>
            <ac:spMk id="25" creationId="{1BE96D18-2340-1A60-793A-021432DE1975}"/>
          </ac:spMkLst>
        </pc:spChg>
        <pc:picChg chg="add mod">
          <ac:chgData name="Hakima Laribi" userId="801ab3f2-b582-423d-95b6-cfe2c017ca7a" providerId="ADAL" clId="{6A468684-2423-4BEC-AFB9-52EF9198E77D}" dt="2023-07-25T12:23:10.734" v="19630" actId="571"/>
          <ac:picMkLst>
            <pc:docMk/>
            <pc:sldMk cId="3068318125" sldId="325"/>
            <ac:picMk id="4" creationId="{1BE880F6-CBE2-1DF6-FFE4-615C709D76A0}"/>
          </ac:picMkLst>
        </pc:picChg>
        <pc:picChg chg="add mod">
          <ac:chgData name="Hakima Laribi" userId="801ab3f2-b582-423d-95b6-cfe2c017ca7a" providerId="ADAL" clId="{6A468684-2423-4BEC-AFB9-52EF9198E77D}" dt="2023-07-21T21:42:58.850" v="17077" actId="1076"/>
          <ac:picMkLst>
            <pc:docMk/>
            <pc:sldMk cId="3068318125" sldId="325"/>
            <ac:picMk id="5" creationId="{0279F9CF-0176-3989-81AB-55684A42EB12}"/>
          </ac:picMkLst>
        </pc:picChg>
        <pc:picChg chg="del">
          <ac:chgData name="Hakima Laribi" userId="801ab3f2-b582-423d-95b6-cfe2c017ca7a" providerId="ADAL" clId="{6A468684-2423-4BEC-AFB9-52EF9198E77D}" dt="2023-07-21T21:35:35.438" v="16959" actId="478"/>
          <ac:picMkLst>
            <pc:docMk/>
            <pc:sldMk cId="3068318125" sldId="325"/>
            <ac:picMk id="6" creationId="{CC3E57DF-4362-F4A2-642C-D78F8E732C99}"/>
          </ac:picMkLst>
        </pc:picChg>
        <pc:cxnChg chg="add mod">
          <ac:chgData name="Hakima Laribi" userId="801ab3f2-b582-423d-95b6-cfe2c017ca7a" providerId="ADAL" clId="{6A468684-2423-4BEC-AFB9-52EF9198E77D}" dt="2023-07-21T21:43:04.525" v="17079" actId="14100"/>
          <ac:cxnSpMkLst>
            <pc:docMk/>
            <pc:sldMk cId="3068318125" sldId="325"/>
            <ac:cxnSpMk id="8" creationId="{F465BDE3-DA4F-80A1-2FFD-C8DEF32D591B}"/>
          </ac:cxnSpMkLst>
        </pc:cxnChg>
        <pc:cxnChg chg="add mod">
          <ac:chgData name="Hakima Laribi" userId="801ab3f2-b582-423d-95b6-cfe2c017ca7a" providerId="ADAL" clId="{6A468684-2423-4BEC-AFB9-52EF9198E77D}" dt="2023-07-21T21:43:16.316" v="17082" actId="14100"/>
          <ac:cxnSpMkLst>
            <pc:docMk/>
            <pc:sldMk cId="3068318125" sldId="325"/>
            <ac:cxnSpMk id="12" creationId="{581874E6-5E1F-464F-8654-7DEF33F3F871}"/>
          </ac:cxnSpMkLst>
        </pc:cxnChg>
        <pc:cxnChg chg="del">
          <ac:chgData name="Hakima Laribi" userId="801ab3f2-b582-423d-95b6-cfe2c017ca7a" providerId="ADAL" clId="{6A468684-2423-4BEC-AFB9-52EF9198E77D}" dt="2023-07-21T21:35:33.313" v="16958" actId="478"/>
          <ac:cxnSpMkLst>
            <pc:docMk/>
            <pc:sldMk cId="3068318125" sldId="325"/>
            <ac:cxnSpMk id="16" creationId="{BA8952CC-9103-7AC3-6FD6-13BB7B42B9A1}"/>
          </ac:cxnSpMkLst>
        </pc:cxnChg>
        <pc:cxnChg chg="del">
          <ac:chgData name="Hakima Laribi" userId="801ab3f2-b582-423d-95b6-cfe2c017ca7a" providerId="ADAL" clId="{6A468684-2423-4BEC-AFB9-52EF9198E77D}" dt="2023-07-21T21:35:33.313" v="16958" actId="478"/>
          <ac:cxnSpMkLst>
            <pc:docMk/>
            <pc:sldMk cId="3068318125" sldId="325"/>
            <ac:cxnSpMk id="19" creationId="{D8A72249-720C-2FAC-D0A5-B7DA0D04481D}"/>
          </ac:cxnSpMkLst>
        </pc:cxnChg>
      </pc:sldChg>
      <pc:sldChg chg="addSp delSp modSp add mod delAnim modShow">
        <pc:chgData name="Hakima Laribi" userId="801ab3f2-b582-423d-95b6-cfe2c017ca7a" providerId="ADAL" clId="{6A468684-2423-4BEC-AFB9-52EF9198E77D}" dt="2023-07-22T01:56:00.480" v="18706" actId="20577"/>
        <pc:sldMkLst>
          <pc:docMk/>
          <pc:sldMk cId="3305031360" sldId="326"/>
        </pc:sldMkLst>
        <pc:spChg chg="del">
          <ac:chgData name="Hakima Laribi" userId="801ab3f2-b582-423d-95b6-cfe2c017ca7a" providerId="ADAL" clId="{6A468684-2423-4BEC-AFB9-52EF9198E77D}" dt="2023-07-22T01:29:09.863" v="18218" actId="478"/>
          <ac:spMkLst>
            <pc:docMk/>
            <pc:sldMk cId="3305031360" sldId="326"/>
            <ac:spMk id="2" creationId="{7632FE86-992B-6946-A8AA-EDDA67DB3303}"/>
          </ac:spMkLst>
        </pc:spChg>
        <pc:spChg chg="del">
          <ac:chgData name="Hakima Laribi" userId="801ab3f2-b582-423d-95b6-cfe2c017ca7a" providerId="ADAL" clId="{6A468684-2423-4BEC-AFB9-52EF9198E77D}" dt="2023-07-22T01:14:35.554" v="17439" actId="478"/>
          <ac:spMkLst>
            <pc:docMk/>
            <pc:sldMk cId="3305031360" sldId="326"/>
            <ac:spMk id="4" creationId="{08FCF0E2-1A28-B5ED-487A-1E177CA69215}"/>
          </ac:spMkLst>
        </pc:spChg>
        <pc:spChg chg="add del mod">
          <ac:chgData name="Hakima Laribi" userId="801ab3f2-b582-423d-95b6-cfe2c017ca7a" providerId="ADAL" clId="{6A468684-2423-4BEC-AFB9-52EF9198E77D}" dt="2023-07-22T01:29:11.949" v="18219" actId="478"/>
          <ac:spMkLst>
            <pc:docMk/>
            <pc:sldMk cId="3305031360" sldId="326"/>
            <ac:spMk id="6" creationId="{DFAC9E24-139F-CAAF-F428-F6B6B9B49F90}"/>
          </ac:spMkLst>
        </pc:spChg>
        <pc:spChg chg="add del mod">
          <ac:chgData name="Hakima Laribi" userId="801ab3f2-b582-423d-95b6-cfe2c017ca7a" providerId="ADAL" clId="{6A468684-2423-4BEC-AFB9-52EF9198E77D}" dt="2023-07-22T01:37:23.747" v="18508" actId="478"/>
          <ac:spMkLst>
            <pc:docMk/>
            <pc:sldMk cId="3305031360" sldId="326"/>
            <ac:spMk id="7" creationId="{DFC4DF12-CE7D-2C96-84F0-E70BF541E368}"/>
          </ac:spMkLst>
        </pc:spChg>
        <pc:spChg chg="add del mod">
          <ac:chgData name="Hakima Laribi" userId="801ab3f2-b582-423d-95b6-cfe2c017ca7a" providerId="ADAL" clId="{6A468684-2423-4BEC-AFB9-52EF9198E77D}" dt="2023-07-22T01:33:29.568" v="18387" actId="478"/>
          <ac:spMkLst>
            <pc:docMk/>
            <pc:sldMk cId="3305031360" sldId="326"/>
            <ac:spMk id="9" creationId="{94772E40-640B-9573-C63E-FBD1E6E275FF}"/>
          </ac:spMkLst>
        </pc:spChg>
        <pc:spChg chg="add del mod">
          <ac:chgData name="Hakima Laribi" userId="801ab3f2-b582-423d-95b6-cfe2c017ca7a" providerId="ADAL" clId="{6A468684-2423-4BEC-AFB9-52EF9198E77D}" dt="2023-07-22T01:37:25.014" v="18509" actId="478"/>
          <ac:spMkLst>
            <pc:docMk/>
            <pc:sldMk cId="3305031360" sldId="326"/>
            <ac:spMk id="10" creationId="{FEB81067-DC21-ECFB-54F6-DDD913E9B523}"/>
          </ac:spMkLst>
        </pc:spChg>
        <pc:spChg chg="mod">
          <ac:chgData name="Hakima Laribi" userId="801ab3f2-b582-423d-95b6-cfe2c017ca7a" providerId="ADAL" clId="{6A468684-2423-4BEC-AFB9-52EF9198E77D}" dt="2023-07-22T01:37:39.490" v="18512" actId="1076"/>
          <ac:spMkLst>
            <pc:docMk/>
            <pc:sldMk cId="3305031360" sldId="326"/>
            <ac:spMk id="12" creationId="{3FCF4EB2-E4B0-88ED-F7DA-BE9AB7E2D6B5}"/>
          </ac:spMkLst>
        </pc:spChg>
        <pc:spChg chg="del mod">
          <ac:chgData name="Hakima Laribi" userId="801ab3f2-b582-423d-95b6-cfe2c017ca7a" providerId="ADAL" clId="{6A468684-2423-4BEC-AFB9-52EF9198E77D}" dt="2023-07-22T01:14:37.763" v="17441" actId="478"/>
          <ac:spMkLst>
            <pc:docMk/>
            <pc:sldMk cId="3305031360" sldId="326"/>
            <ac:spMk id="16" creationId="{1F02D5D6-AC70-3103-D735-79C0F831794E}"/>
          </ac:spMkLst>
        </pc:spChg>
        <pc:spChg chg="mod">
          <ac:chgData name="Hakima Laribi" userId="801ab3f2-b582-423d-95b6-cfe2c017ca7a" providerId="ADAL" clId="{6A468684-2423-4BEC-AFB9-52EF9198E77D}" dt="2023-07-22T01:56:00.480" v="18706" actId="20577"/>
          <ac:spMkLst>
            <pc:docMk/>
            <pc:sldMk cId="3305031360" sldId="326"/>
            <ac:spMk id="27" creationId="{1F08924C-551B-06A3-8A42-D7D0B9B14FD3}"/>
          </ac:spMkLst>
        </pc:spChg>
        <pc:picChg chg="del">
          <ac:chgData name="Hakima Laribi" userId="801ab3f2-b582-423d-95b6-cfe2c017ca7a" providerId="ADAL" clId="{6A468684-2423-4BEC-AFB9-52EF9198E77D}" dt="2023-07-22T01:14:21.493" v="17406" actId="478"/>
          <ac:picMkLst>
            <pc:docMk/>
            <pc:sldMk cId="3305031360" sldId="326"/>
            <ac:picMk id="8" creationId="{A865E900-8F85-C38D-46C6-E8B1695A34FD}"/>
          </ac:picMkLst>
        </pc:picChg>
      </pc:sldChg>
      <pc:sldChg chg="addSp delSp modSp add mod">
        <pc:chgData name="Hakima Laribi" userId="801ab3f2-b582-423d-95b6-cfe2c017ca7a" providerId="ADAL" clId="{6A468684-2423-4BEC-AFB9-52EF9198E77D}" dt="2023-07-22T01:56:36.605" v="18730" actId="1076"/>
        <pc:sldMkLst>
          <pc:docMk/>
          <pc:sldMk cId="2320505890" sldId="327"/>
        </pc:sldMkLst>
        <pc:spChg chg="add del mod">
          <ac:chgData name="Hakima Laribi" userId="801ab3f2-b582-423d-95b6-cfe2c017ca7a" providerId="ADAL" clId="{6A468684-2423-4BEC-AFB9-52EF9198E77D}" dt="2023-07-22T01:56:31.856" v="18729" actId="20577"/>
          <ac:spMkLst>
            <pc:docMk/>
            <pc:sldMk cId="2320505890" sldId="327"/>
            <ac:spMk id="7" creationId="{DFC4DF12-CE7D-2C96-84F0-E70BF541E368}"/>
          </ac:spMkLst>
        </pc:spChg>
        <pc:spChg chg="mod">
          <ac:chgData name="Hakima Laribi" userId="801ab3f2-b582-423d-95b6-cfe2c017ca7a" providerId="ADAL" clId="{6A468684-2423-4BEC-AFB9-52EF9198E77D}" dt="2023-07-22T01:56:36.605" v="18730" actId="1076"/>
          <ac:spMkLst>
            <pc:docMk/>
            <pc:sldMk cId="2320505890" sldId="327"/>
            <ac:spMk id="10" creationId="{FEB81067-DC21-ECFB-54F6-DDD913E9B523}"/>
          </ac:spMkLst>
        </pc:spChg>
        <pc:spChg chg="del">
          <ac:chgData name="Hakima Laribi" userId="801ab3f2-b582-423d-95b6-cfe2c017ca7a" providerId="ADAL" clId="{6A468684-2423-4BEC-AFB9-52EF9198E77D}" dt="2023-07-22T01:37:09.806" v="18506" actId="478"/>
          <ac:spMkLst>
            <pc:docMk/>
            <pc:sldMk cId="2320505890" sldId="327"/>
            <ac:spMk id="12" creationId="{3FCF4EB2-E4B0-88ED-F7DA-BE9AB7E2D6B5}"/>
          </ac:spMkLst>
        </pc:spChg>
        <pc:spChg chg="del">
          <ac:chgData name="Hakima Laribi" userId="801ab3f2-b582-423d-95b6-cfe2c017ca7a" providerId="ADAL" clId="{6A468684-2423-4BEC-AFB9-52EF9198E77D}" dt="2023-07-22T01:37:09.806" v="18506" actId="478"/>
          <ac:spMkLst>
            <pc:docMk/>
            <pc:sldMk cId="2320505890" sldId="327"/>
            <ac:spMk id="27" creationId="{1F08924C-551B-06A3-8A42-D7D0B9B14FD3}"/>
          </ac:spMkLst>
        </pc:spChg>
      </pc:sldChg>
      <pc:sldChg chg="addSp delSp modSp add mod ord modShow">
        <pc:chgData name="Hakima Laribi" userId="801ab3f2-b582-423d-95b6-cfe2c017ca7a" providerId="ADAL" clId="{6A468684-2423-4BEC-AFB9-52EF9198E77D}" dt="2023-07-22T16:45:59.753" v="18744"/>
        <pc:sldMkLst>
          <pc:docMk/>
          <pc:sldMk cId="2136741357" sldId="328"/>
        </pc:sldMkLst>
        <pc:spChg chg="add del">
          <ac:chgData name="Hakima Laribi" userId="801ab3f2-b582-423d-95b6-cfe2c017ca7a" providerId="ADAL" clId="{6A468684-2423-4BEC-AFB9-52EF9198E77D}" dt="2023-07-22T16:45:19.035" v="18736" actId="478"/>
          <ac:spMkLst>
            <pc:docMk/>
            <pc:sldMk cId="2136741357" sldId="328"/>
            <ac:spMk id="2" creationId="{7632FE86-992B-6946-A8AA-EDDA67DB3303}"/>
          </ac:spMkLst>
        </pc:spChg>
        <pc:spChg chg="add del">
          <ac:chgData name="Hakima Laribi" userId="801ab3f2-b582-423d-95b6-cfe2c017ca7a" providerId="ADAL" clId="{6A468684-2423-4BEC-AFB9-52EF9198E77D}" dt="2023-07-22T16:45:13.092" v="18733" actId="478"/>
          <ac:spMkLst>
            <pc:docMk/>
            <pc:sldMk cId="2136741357" sldId="328"/>
            <ac:spMk id="3" creationId="{00000000-0000-0000-0000-000000000000}"/>
          </ac:spMkLst>
        </pc:spChg>
        <pc:spChg chg="add del mod">
          <ac:chgData name="Hakima Laribi" userId="801ab3f2-b582-423d-95b6-cfe2c017ca7a" providerId="ADAL" clId="{6A468684-2423-4BEC-AFB9-52EF9198E77D}" dt="2023-07-22T16:45:13.092" v="18733" actId="478"/>
          <ac:spMkLst>
            <pc:docMk/>
            <pc:sldMk cId="2136741357" sldId="328"/>
            <ac:spMk id="6" creationId="{4B88D0C9-68BF-E21D-FCA8-90BE0A073FEA}"/>
          </ac:spMkLst>
        </pc:spChg>
        <pc:spChg chg="add del">
          <ac:chgData name="Hakima Laribi" userId="801ab3f2-b582-423d-95b6-cfe2c017ca7a" providerId="ADAL" clId="{6A468684-2423-4BEC-AFB9-52EF9198E77D}" dt="2023-07-22T16:45:23.178" v="18738" actId="478"/>
          <ac:spMkLst>
            <pc:docMk/>
            <pc:sldMk cId="2136741357" sldId="328"/>
            <ac:spMk id="9" creationId="{96BE4759-11D9-1632-C850-F4D0E627195D}"/>
          </ac:spMkLst>
        </pc:spChg>
        <pc:spChg chg="add del mod">
          <ac:chgData name="Hakima Laribi" userId="801ab3f2-b582-423d-95b6-cfe2c017ca7a" providerId="ADAL" clId="{6A468684-2423-4BEC-AFB9-52EF9198E77D}" dt="2023-07-22T16:45:20.926" v="18737" actId="478"/>
          <ac:spMkLst>
            <pc:docMk/>
            <pc:sldMk cId="2136741357" sldId="328"/>
            <ac:spMk id="10" creationId="{F0417163-3F70-0EAE-6040-72554F3FE32B}"/>
          </ac:spMkLst>
        </pc:spChg>
        <pc:picChg chg="add del">
          <ac:chgData name="Hakima Laribi" userId="801ab3f2-b582-423d-95b6-cfe2c017ca7a" providerId="ADAL" clId="{6A468684-2423-4BEC-AFB9-52EF9198E77D}" dt="2023-07-22T16:45:16.665" v="18735" actId="478"/>
          <ac:picMkLst>
            <pc:docMk/>
            <pc:sldMk cId="2136741357" sldId="328"/>
            <ac:picMk id="5" creationId="{9F204A5C-66E9-FCFD-3A34-292EA23663D9}"/>
          </ac:picMkLst>
        </pc:picChg>
        <pc:picChg chg="add del">
          <ac:chgData name="Hakima Laribi" userId="801ab3f2-b582-423d-95b6-cfe2c017ca7a" providerId="ADAL" clId="{6A468684-2423-4BEC-AFB9-52EF9198E77D}" dt="2023-07-22T16:45:15.676" v="18734" actId="478"/>
          <ac:picMkLst>
            <pc:docMk/>
            <pc:sldMk cId="2136741357" sldId="328"/>
            <ac:picMk id="8" creationId="{71E45212-BED8-0CEA-4514-32F329FE703B}"/>
          </ac:picMkLst>
        </pc:picChg>
        <pc:picChg chg="add mod">
          <ac:chgData name="Hakima Laribi" userId="801ab3f2-b582-423d-95b6-cfe2c017ca7a" providerId="ADAL" clId="{6A468684-2423-4BEC-AFB9-52EF9198E77D}" dt="2023-07-22T16:45:36.969" v="18741" actId="14100"/>
          <ac:picMkLst>
            <pc:docMk/>
            <pc:sldMk cId="2136741357" sldId="328"/>
            <ac:picMk id="12" creationId="{C62C1011-8E34-7C60-0D53-FED4CB93CC01}"/>
          </ac:picMkLst>
        </pc:picChg>
      </pc:sldChg>
      <pc:sldChg chg="addSp delSp modSp add mod modAnim">
        <pc:chgData name="Hakima Laribi" userId="801ab3f2-b582-423d-95b6-cfe2c017ca7a" providerId="ADAL" clId="{6A468684-2423-4BEC-AFB9-52EF9198E77D}" dt="2023-07-25T14:03:41.895" v="19659" actId="20577"/>
        <pc:sldMkLst>
          <pc:docMk/>
          <pc:sldMk cId="1196176298" sldId="329"/>
        </pc:sldMkLst>
        <pc:spChg chg="mod">
          <ac:chgData name="Hakima Laribi" userId="801ab3f2-b582-423d-95b6-cfe2c017ca7a" providerId="ADAL" clId="{6A468684-2423-4BEC-AFB9-52EF9198E77D}" dt="2023-07-24T18:50:10.509" v="18814" actId="1076"/>
          <ac:spMkLst>
            <pc:docMk/>
            <pc:sldMk cId="1196176298" sldId="329"/>
            <ac:spMk id="2" creationId="{7632FE86-992B-6946-A8AA-EDDA67DB3303}"/>
          </ac:spMkLst>
        </pc:spChg>
        <pc:spChg chg="del">
          <ac:chgData name="Hakima Laribi" userId="801ab3f2-b582-423d-95b6-cfe2c017ca7a" providerId="ADAL" clId="{6A468684-2423-4BEC-AFB9-52EF9198E77D}" dt="2023-07-24T18:44:18.702" v="18777" actId="478"/>
          <ac:spMkLst>
            <pc:docMk/>
            <pc:sldMk cId="1196176298" sldId="329"/>
            <ac:spMk id="4" creationId="{70899D1C-3DF8-21A2-F591-D131F436A3DA}"/>
          </ac:spMkLst>
        </pc:spChg>
        <pc:spChg chg="add 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5" creationId="{3EE7CA59-FEA8-502B-0206-88B983C89EC0}"/>
          </ac:spMkLst>
        </pc:spChg>
        <pc:spChg chg="add del mod">
          <ac:chgData name="Hakima Laribi" userId="801ab3f2-b582-423d-95b6-cfe2c017ca7a" providerId="ADAL" clId="{6A468684-2423-4BEC-AFB9-52EF9198E77D}" dt="2023-07-24T18:44:39.682" v="18785"/>
          <ac:spMkLst>
            <pc:docMk/>
            <pc:sldMk cId="1196176298" sldId="329"/>
            <ac:spMk id="6" creationId="{4E7259B7-C2B8-9B69-D35E-38E90018D44F}"/>
          </ac:spMkLst>
        </pc:spChg>
        <pc:spChg chg="add del mod">
          <ac:chgData name="Hakima Laribi" userId="801ab3f2-b582-423d-95b6-cfe2c017ca7a" providerId="ADAL" clId="{6A468684-2423-4BEC-AFB9-52EF9198E77D}" dt="2023-07-24T18:44:39.492" v="18784"/>
          <ac:spMkLst>
            <pc:docMk/>
            <pc:sldMk cId="1196176298" sldId="329"/>
            <ac:spMk id="7" creationId="{2A883140-FA27-41D3-605B-6647F83006C3}"/>
          </ac:spMkLst>
        </pc:spChg>
        <pc:spChg chg="add del mod">
          <ac:chgData name="Hakima Laribi" userId="801ab3f2-b582-423d-95b6-cfe2c017ca7a" providerId="ADAL" clId="{6A468684-2423-4BEC-AFB9-52EF9198E77D}" dt="2023-07-24T18:44:39.237" v="18783"/>
          <ac:spMkLst>
            <pc:docMk/>
            <pc:sldMk cId="1196176298" sldId="329"/>
            <ac:spMk id="8" creationId="{399E61E7-6806-C3C2-0620-7FAF6D670B27}"/>
          </ac:spMkLst>
        </pc:spChg>
        <pc:spChg chg="add 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9" creationId="{CBFAA08C-E9DE-4288-6BA5-CCFE3C17B978}"/>
          </ac:spMkLst>
        </pc:spChg>
        <pc:spChg chg="add 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0" creationId="{E229F9B8-2F2F-7484-B86F-01BCE7AE0D34}"/>
          </ac:spMkLst>
        </pc:spChg>
        <pc:spChg chg="add 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1" creationId="{F1DFC3ED-DB4F-1BD3-4402-0AD501DEBA9F}"/>
          </ac:spMkLst>
        </pc:spChg>
        <pc:spChg chg="add mod topLvl">
          <ac:chgData name="Hakima Laribi" userId="801ab3f2-b582-423d-95b6-cfe2c017ca7a" providerId="ADAL" clId="{6A468684-2423-4BEC-AFB9-52EF9198E77D}" dt="2023-07-24T18:53:14.614" v="18849" actId="207"/>
          <ac:spMkLst>
            <pc:docMk/>
            <pc:sldMk cId="1196176298" sldId="329"/>
            <ac:spMk id="12" creationId="{06ACB258-BDFF-D28F-D478-E94E5170A86B}"/>
          </ac:spMkLst>
        </pc:spChg>
        <pc:spChg chg="add 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3" creationId="{E2B280CF-B9C7-4C8A-D51F-958F3A57B771}"/>
          </ac:spMkLst>
        </pc:spChg>
        <pc:spChg chg="add 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4" creationId="{8DECEFE3-6C69-A9F8-995E-AB52D75C627A}"/>
          </ac:spMkLst>
        </pc:spChg>
        <pc:spChg chg="add 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5" creationId="{B214EB13-F3C2-112C-82E2-48DCA4912FF7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38" creationId="{42DB5EED-098E-A853-1488-803D3EDF9278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39" creationId="{46AB31B9-BA64-9E77-B435-70815C37BAA0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40" creationId="{F78743B9-1539-4CE1-FF3A-E0CA801CF816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41" creationId="{D7ABA843-9B7D-14FD-A5FD-4BABC2126452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42" creationId="{6B78766E-1429-7F91-DFD4-3318EB78F31B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43" creationId="{00659347-6D2B-843E-C9D7-CF14E5FF607D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44" creationId="{CD621176-6C2D-3657-21DB-24D98065536E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45" creationId="{20C066C8-AD9B-7F3B-7333-AB20E9FB87A4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54" creationId="{4757DCFE-2D67-FC34-4EEE-A44DAB6CC597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55" creationId="{CA73D530-F4F1-69C6-B84A-9575906B5F4B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56" creationId="{4FBB9692-EE6F-291B-DCA2-3AB52F2E5690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57" creationId="{71455077-22C8-21EE-4B3F-A183258AEE6F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58" creationId="{CCBA7AA0-AE07-5D64-9493-F72CD5C78CB9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59" creationId="{815CA214-6B25-794E-3D15-B519F9827EE2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60" creationId="{B815A764-4933-205A-9F40-E05DEB8B8E98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61" creationId="{D44BBF2F-8720-E4B6-EEFD-DDE96872A911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84" creationId="{AA4E5F13-EF47-CB15-DA3C-86AAB03D9A94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85" creationId="{035B03DA-E43E-949D-32D2-7375A2DA74AF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86" creationId="{04E368C3-4E04-8C2A-A15C-65F27FAF5FA4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87" creationId="{75E14E9F-E033-99CE-54B6-DE988202A88D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88" creationId="{CFF4ACE1-98BB-334F-28E0-015C7087DC55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89" creationId="{D05D634C-4F76-3825-E718-797F9974D1A1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90" creationId="{231C6AFC-FB58-4083-56DB-6C04CFF13EA0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91" creationId="{26DDCF93-603A-D790-E347-3F9FE0FE70D6}"/>
          </ac:spMkLst>
        </pc:spChg>
        <pc:spChg chg="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00" creationId="{CAD5B713-736F-E0F4-E85B-6D32C2B0ABB3}"/>
          </ac:spMkLst>
        </pc:spChg>
        <pc:spChg chg="mod topLvl">
          <ac:chgData name="Hakima Laribi" userId="801ab3f2-b582-423d-95b6-cfe2c017ca7a" providerId="ADAL" clId="{6A468684-2423-4BEC-AFB9-52EF9198E77D}" dt="2023-07-24T18:53:54.209" v="18852" actId="207"/>
          <ac:spMkLst>
            <pc:docMk/>
            <pc:sldMk cId="1196176298" sldId="329"/>
            <ac:spMk id="101" creationId="{83C4DC9F-AF1A-4F58-588A-50A78ACC1491}"/>
          </ac:spMkLst>
        </pc:spChg>
        <pc:spChg chg="mod topLvl">
          <ac:chgData name="Hakima Laribi" userId="801ab3f2-b582-423d-95b6-cfe2c017ca7a" providerId="ADAL" clId="{6A468684-2423-4BEC-AFB9-52EF9198E77D}" dt="2023-07-24T18:53:54.209" v="18852" actId="207"/>
          <ac:spMkLst>
            <pc:docMk/>
            <pc:sldMk cId="1196176298" sldId="329"/>
            <ac:spMk id="102" creationId="{00EC9113-F989-DA6E-5653-2F2333248573}"/>
          </ac:spMkLst>
        </pc:spChg>
        <pc:spChg chg="mod topLvl">
          <ac:chgData name="Hakima Laribi" userId="801ab3f2-b582-423d-95b6-cfe2c017ca7a" providerId="ADAL" clId="{6A468684-2423-4BEC-AFB9-52EF9198E77D}" dt="2023-07-24T18:53:54.209" v="18852" actId="207"/>
          <ac:spMkLst>
            <pc:docMk/>
            <pc:sldMk cId="1196176298" sldId="329"/>
            <ac:spMk id="103" creationId="{10F6D314-6221-DA51-95D4-82C4722E0040}"/>
          </ac:spMkLst>
        </pc:spChg>
        <pc:spChg chg="mod topLvl">
          <ac:chgData name="Hakima Laribi" userId="801ab3f2-b582-423d-95b6-cfe2c017ca7a" providerId="ADAL" clId="{6A468684-2423-4BEC-AFB9-52EF9198E77D}" dt="2023-07-24T18:53:43.347" v="18851" actId="207"/>
          <ac:spMkLst>
            <pc:docMk/>
            <pc:sldMk cId="1196176298" sldId="329"/>
            <ac:spMk id="104" creationId="{42D14DAB-C484-AF4E-81D0-E7697EDF96EE}"/>
          </ac:spMkLst>
        </pc:spChg>
        <pc:spChg chg="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05" creationId="{3D8B358D-A9DB-1A39-F555-4425F1F034DB}"/>
          </ac:spMkLst>
        </pc:spChg>
        <pc:spChg chg="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06" creationId="{073956EC-787F-9FFA-FBCB-A87BED2ABDD9}"/>
          </ac:spMkLst>
        </pc:spChg>
        <pc:spChg chg="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07" creationId="{679BEDCF-DC70-9B40-40D9-BD1DB4F9CE08}"/>
          </ac:spMkLst>
        </pc:spChg>
        <pc:spChg chg="mod topLvl">
          <ac:chgData name="Hakima Laribi" userId="801ab3f2-b582-423d-95b6-cfe2c017ca7a" providerId="ADAL" clId="{6A468684-2423-4BEC-AFB9-52EF9198E77D}" dt="2023-07-24T18:54:29.244" v="18855" actId="207"/>
          <ac:spMkLst>
            <pc:docMk/>
            <pc:sldMk cId="1196176298" sldId="329"/>
            <ac:spMk id="116" creationId="{2E0D942B-C8C1-9F87-8774-53FB76733E05}"/>
          </ac:spMkLst>
        </pc:spChg>
        <pc:spChg chg="mod topLvl">
          <ac:chgData name="Hakima Laribi" userId="801ab3f2-b582-423d-95b6-cfe2c017ca7a" providerId="ADAL" clId="{6A468684-2423-4BEC-AFB9-52EF9198E77D}" dt="2023-07-24T18:54:12.912" v="18854" actId="207"/>
          <ac:spMkLst>
            <pc:docMk/>
            <pc:sldMk cId="1196176298" sldId="329"/>
            <ac:spMk id="117" creationId="{A75A34CD-5A41-DC0C-477F-50281F1F911F}"/>
          </ac:spMkLst>
        </pc:spChg>
        <pc:spChg chg="mod topLvl">
          <ac:chgData name="Hakima Laribi" userId="801ab3f2-b582-423d-95b6-cfe2c017ca7a" providerId="ADAL" clId="{6A468684-2423-4BEC-AFB9-52EF9198E77D}" dt="2023-07-24T18:54:12.912" v="18854" actId="207"/>
          <ac:spMkLst>
            <pc:docMk/>
            <pc:sldMk cId="1196176298" sldId="329"/>
            <ac:spMk id="118" creationId="{8B882152-D5FD-EC66-AA40-C2B9385D36A6}"/>
          </ac:spMkLst>
        </pc:spChg>
        <pc:spChg chg="mod topLvl">
          <ac:chgData name="Hakima Laribi" userId="801ab3f2-b582-423d-95b6-cfe2c017ca7a" providerId="ADAL" clId="{6A468684-2423-4BEC-AFB9-52EF9198E77D}" dt="2023-07-24T18:54:12.912" v="18854" actId="207"/>
          <ac:spMkLst>
            <pc:docMk/>
            <pc:sldMk cId="1196176298" sldId="329"/>
            <ac:spMk id="119" creationId="{88CAE4A5-A721-7D02-931D-10545A9DE954}"/>
          </ac:spMkLst>
        </pc:spChg>
        <pc:spChg chg="mod topLvl">
          <ac:chgData name="Hakima Laribi" userId="801ab3f2-b582-423d-95b6-cfe2c017ca7a" providerId="ADAL" clId="{6A468684-2423-4BEC-AFB9-52EF9198E77D}" dt="2023-07-24T18:54:02.607" v="18853" actId="207"/>
          <ac:spMkLst>
            <pc:docMk/>
            <pc:sldMk cId="1196176298" sldId="329"/>
            <ac:spMk id="120" creationId="{3F1DAEA5-D90E-8B0D-7DB2-6706F79ED9AE}"/>
          </ac:spMkLst>
        </pc:spChg>
        <pc:spChg chg="mod topLvl">
          <ac:chgData name="Hakima Laribi" userId="801ab3f2-b582-423d-95b6-cfe2c017ca7a" providerId="ADAL" clId="{6A468684-2423-4BEC-AFB9-52EF9198E77D}" dt="2023-07-24T18:54:29.244" v="18855" actId="207"/>
          <ac:spMkLst>
            <pc:docMk/>
            <pc:sldMk cId="1196176298" sldId="329"/>
            <ac:spMk id="121" creationId="{11CF55DA-19F9-133D-A332-56B725E19152}"/>
          </ac:spMkLst>
        </pc:spChg>
        <pc:spChg chg="mod topLvl">
          <ac:chgData name="Hakima Laribi" userId="801ab3f2-b582-423d-95b6-cfe2c017ca7a" providerId="ADAL" clId="{6A468684-2423-4BEC-AFB9-52EF9198E77D}" dt="2023-07-24T18:54:29.244" v="18855" actId="207"/>
          <ac:spMkLst>
            <pc:docMk/>
            <pc:sldMk cId="1196176298" sldId="329"/>
            <ac:spMk id="122" creationId="{6C02818A-D621-9D48-8FE9-E49D270C19D5}"/>
          </ac:spMkLst>
        </pc:spChg>
        <pc:spChg chg="mod topLvl">
          <ac:chgData name="Hakima Laribi" userId="801ab3f2-b582-423d-95b6-cfe2c017ca7a" providerId="ADAL" clId="{6A468684-2423-4BEC-AFB9-52EF9198E77D}" dt="2023-07-24T18:54:29.244" v="18855" actId="207"/>
          <ac:spMkLst>
            <pc:docMk/>
            <pc:sldMk cId="1196176298" sldId="329"/>
            <ac:spMk id="123" creationId="{E836727C-07AF-2952-CAD7-900A2CC41812}"/>
          </ac:spMkLst>
        </pc:spChg>
        <pc:spChg chg="add mod">
          <ac:chgData name="Hakima Laribi" userId="801ab3f2-b582-423d-95b6-cfe2c017ca7a" providerId="ADAL" clId="{6A468684-2423-4BEC-AFB9-52EF9198E77D}" dt="2023-07-24T19:00:49.475" v="19149" actId="20577"/>
          <ac:spMkLst>
            <pc:docMk/>
            <pc:sldMk cId="1196176298" sldId="329"/>
            <ac:spMk id="192" creationId="{AFDCF0D3-481D-05B9-65C8-A29553EFE20F}"/>
          </ac:spMkLst>
        </pc:spChg>
        <pc:spChg chg="add mod">
          <ac:chgData name="Hakima Laribi" userId="801ab3f2-b582-423d-95b6-cfe2c017ca7a" providerId="ADAL" clId="{6A468684-2423-4BEC-AFB9-52EF9198E77D}" dt="2023-07-25T14:03:41.895" v="19659" actId="20577"/>
          <ac:spMkLst>
            <pc:docMk/>
            <pc:sldMk cId="1196176298" sldId="329"/>
            <ac:spMk id="193" creationId="{6B4212DE-1FDA-0206-A985-91E1E1C77EAB}"/>
          </ac:spMkLst>
        </pc:spChg>
        <pc:spChg chg="add mod">
          <ac:chgData name="Hakima Laribi" userId="801ab3f2-b582-423d-95b6-cfe2c017ca7a" providerId="ADAL" clId="{6A468684-2423-4BEC-AFB9-52EF9198E77D}" dt="2023-07-24T18:59:00.907" v="19139" actId="1076"/>
          <ac:spMkLst>
            <pc:docMk/>
            <pc:sldMk cId="1196176298" sldId="329"/>
            <ac:spMk id="194" creationId="{929043C9-5FB2-F05D-77B5-E7FB48C78333}"/>
          </ac:spMkLst>
        </pc:spChg>
        <pc:spChg chg="add mod">
          <ac:chgData name="Hakima Laribi" userId="801ab3f2-b582-423d-95b6-cfe2c017ca7a" providerId="ADAL" clId="{6A468684-2423-4BEC-AFB9-52EF9198E77D}" dt="2023-07-24T18:59:08.064" v="19143" actId="20577"/>
          <ac:spMkLst>
            <pc:docMk/>
            <pc:sldMk cId="1196176298" sldId="329"/>
            <ac:spMk id="195" creationId="{CBAC1A06-ADAA-CB78-6B2A-D7A8D759BEBF}"/>
          </ac:spMkLst>
        </pc:spChg>
        <pc:spChg chg="add mod">
          <ac:chgData name="Hakima Laribi" userId="801ab3f2-b582-423d-95b6-cfe2c017ca7a" providerId="ADAL" clId="{6A468684-2423-4BEC-AFB9-52EF9198E77D}" dt="2023-07-24T18:59:17.825" v="19146" actId="20577"/>
          <ac:spMkLst>
            <pc:docMk/>
            <pc:sldMk cId="1196176298" sldId="329"/>
            <ac:spMk id="196" creationId="{900A0998-6532-B471-1932-AC584EF8F866}"/>
          </ac:spMkLst>
        </pc:spChg>
        <pc:grpChg chg="add mod">
          <ac:chgData name="Hakima Laribi" userId="801ab3f2-b582-423d-95b6-cfe2c017ca7a" providerId="ADAL" clId="{6A468684-2423-4BEC-AFB9-52EF9198E77D}" dt="2023-07-24T18:51:02.771" v="18828" actId="164"/>
          <ac:grpSpMkLst>
            <pc:docMk/>
            <pc:sldMk cId="1196176298" sldId="329"/>
            <ac:grpSpMk id="36" creationId="{1F25A1D4-84B6-CE7F-A2CD-0AB9467921BF}"/>
          </ac:grpSpMkLst>
        </pc:grpChg>
        <pc:grpChg chg="add del mod">
          <ac:chgData name="Hakima Laribi" userId="801ab3f2-b582-423d-95b6-cfe2c017ca7a" providerId="ADAL" clId="{6A468684-2423-4BEC-AFB9-52EF9198E77D}" dt="2023-07-24T18:51:00.858" v="18825"/>
          <ac:grpSpMkLst>
            <pc:docMk/>
            <pc:sldMk cId="1196176298" sldId="329"/>
            <ac:grpSpMk id="37" creationId="{10A994DC-9B3E-BC19-C6CD-EDEFE8C53C9D}"/>
          </ac:grpSpMkLst>
        </pc:grpChg>
        <pc:grpChg chg="add del mod">
          <ac:chgData name="Hakima Laribi" userId="801ab3f2-b582-423d-95b6-cfe2c017ca7a" providerId="ADAL" clId="{6A468684-2423-4BEC-AFB9-52EF9198E77D}" dt="2023-07-24T18:50:59.893" v="18823"/>
          <ac:grpSpMkLst>
            <pc:docMk/>
            <pc:sldMk cId="1196176298" sldId="329"/>
            <ac:grpSpMk id="53" creationId="{12C36A1A-2497-0AE3-FBEA-97EA718C50D3}"/>
          </ac:grpSpMkLst>
        </pc:grpChg>
        <pc:grpChg chg="add del mod">
          <ac:chgData name="Hakima Laribi" userId="801ab3f2-b582-423d-95b6-cfe2c017ca7a" providerId="ADAL" clId="{6A468684-2423-4BEC-AFB9-52EF9198E77D}" dt="2023-07-24T18:52:50.525" v="18848" actId="165"/>
          <ac:grpSpMkLst>
            <pc:docMk/>
            <pc:sldMk cId="1196176298" sldId="329"/>
            <ac:grpSpMk id="82" creationId="{546A711B-07A8-E8E2-8242-7666B579BC47}"/>
          </ac:grpSpMkLst>
        </pc:grpChg>
        <pc:grpChg chg="add del mod">
          <ac:chgData name="Hakima Laribi" userId="801ab3f2-b582-423d-95b6-cfe2c017ca7a" providerId="ADAL" clId="{6A468684-2423-4BEC-AFB9-52EF9198E77D}" dt="2023-07-24T18:52:28.384" v="18843" actId="478"/>
          <ac:grpSpMkLst>
            <pc:docMk/>
            <pc:sldMk cId="1196176298" sldId="329"/>
            <ac:grpSpMk id="83" creationId="{E93A15B7-EEC8-EE20-4317-CD050A4212AE}"/>
          </ac:grpSpMkLst>
        </pc:grpChg>
        <pc:grpChg chg="add del mod">
          <ac:chgData name="Hakima Laribi" userId="801ab3f2-b582-423d-95b6-cfe2c017ca7a" providerId="ADAL" clId="{6A468684-2423-4BEC-AFB9-52EF9198E77D}" dt="2023-07-24T18:52:50.525" v="18848" actId="165"/>
          <ac:grpSpMkLst>
            <pc:docMk/>
            <pc:sldMk cId="1196176298" sldId="329"/>
            <ac:grpSpMk id="99" creationId="{7425AC62-C4AA-D3FE-D486-669E493AE54C}"/>
          </ac:grpSpMkLst>
        </pc:grpChg>
        <pc:grpChg chg="add del mod">
          <ac:chgData name="Hakima Laribi" userId="801ab3f2-b582-423d-95b6-cfe2c017ca7a" providerId="ADAL" clId="{6A468684-2423-4BEC-AFB9-52EF9198E77D}" dt="2023-07-24T18:52:50.525" v="18848" actId="165"/>
          <ac:grpSpMkLst>
            <pc:docMk/>
            <pc:sldMk cId="1196176298" sldId="329"/>
            <ac:grpSpMk id="115" creationId="{5A010228-2390-DC9A-247F-86EA1206F99C}"/>
          </ac:grpSpMkLst>
        </pc:grpChg>
        <pc:cxnChg chg="add 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7" creationId="{B907C2C6-5FDA-2E94-2A03-8CC9153634E9}"/>
          </ac:cxnSpMkLst>
        </pc:cxnChg>
        <pc:cxnChg chg="add 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9" creationId="{26941411-74C3-07AA-0F28-01EFDE95368B}"/>
          </ac:cxnSpMkLst>
        </pc:cxnChg>
        <pc:cxnChg chg="add 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21" creationId="{FC475DA2-1166-DE68-3CCC-5BAFC48B82FF}"/>
          </ac:cxnSpMkLst>
        </pc:cxnChg>
        <pc:cxnChg chg="add 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23" creationId="{2E8AAD06-9D8E-089E-62B1-942B0A5AB11F}"/>
          </ac:cxnSpMkLst>
        </pc:cxnChg>
        <pc:cxnChg chg="add 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25" creationId="{33F229DE-EEE3-7EBB-20FC-8E11764D0B32}"/>
          </ac:cxnSpMkLst>
        </pc:cxnChg>
        <pc:cxnChg chg="add 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27" creationId="{3A29F894-0B88-5468-B77F-B135D1F1B3FE}"/>
          </ac:cxnSpMkLst>
        </pc:cxnChg>
        <pc:cxnChg chg="add 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29" creationId="{975CDE0C-E31E-BD7C-CA8F-94FF6FD284FE}"/>
          </ac:cxnSpMkLst>
        </pc:cxnChg>
        <pc:cxnChg chg="mod">
          <ac:chgData name="Hakima Laribi" userId="801ab3f2-b582-423d-95b6-cfe2c017ca7a" providerId="ADAL" clId="{6A468684-2423-4BEC-AFB9-52EF9198E77D}" dt="2023-07-24T18:50:51.286" v="18818"/>
          <ac:cxnSpMkLst>
            <pc:docMk/>
            <pc:sldMk cId="1196176298" sldId="329"/>
            <ac:cxnSpMk id="46" creationId="{64CC6A56-312F-3A9E-4E6C-2840E7182C06}"/>
          </ac:cxnSpMkLst>
        </pc:cxnChg>
        <pc:cxnChg chg="mod">
          <ac:chgData name="Hakima Laribi" userId="801ab3f2-b582-423d-95b6-cfe2c017ca7a" providerId="ADAL" clId="{6A468684-2423-4BEC-AFB9-52EF9198E77D}" dt="2023-07-24T18:50:51.286" v="18818"/>
          <ac:cxnSpMkLst>
            <pc:docMk/>
            <pc:sldMk cId="1196176298" sldId="329"/>
            <ac:cxnSpMk id="47" creationId="{65775BF5-2FE2-7847-6265-D7DFAD9DC01D}"/>
          </ac:cxnSpMkLst>
        </pc:cxnChg>
        <pc:cxnChg chg="mod">
          <ac:chgData name="Hakima Laribi" userId="801ab3f2-b582-423d-95b6-cfe2c017ca7a" providerId="ADAL" clId="{6A468684-2423-4BEC-AFB9-52EF9198E77D}" dt="2023-07-24T18:50:51.286" v="18818"/>
          <ac:cxnSpMkLst>
            <pc:docMk/>
            <pc:sldMk cId="1196176298" sldId="329"/>
            <ac:cxnSpMk id="48" creationId="{3522D46F-BF77-3A92-7D72-9BB174A7CCFC}"/>
          </ac:cxnSpMkLst>
        </pc:cxnChg>
        <pc:cxnChg chg="mod">
          <ac:chgData name="Hakima Laribi" userId="801ab3f2-b582-423d-95b6-cfe2c017ca7a" providerId="ADAL" clId="{6A468684-2423-4BEC-AFB9-52EF9198E77D}" dt="2023-07-24T18:50:51.286" v="18818"/>
          <ac:cxnSpMkLst>
            <pc:docMk/>
            <pc:sldMk cId="1196176298" sldId="329"/>
            <ac:cxnSpMk id="49" creationId="{F56D843F-7250-1D38-C25C-D4CC2002553E}"/>
          </ac:cxnSpMkLst>
        </pc:cxnChg>
        <pc:cxnChg chg="mod">
          <ac:chgData name="Hakima Laribi" userId="801ab3f2-b582-423d-95b6-cfe2c017ca7a" providerId="ADAL" clId="{6A468684-2423-4BEC-AFB9-52EF9198E77D}" dt="2023-07-24T18:50:51.286" v="18818"/>
          <ac:cxnSpMkLst>
            <pc:docMk/>
            <pc:sldMk cId="1196176298" sldId="329"/>
            <ac:cxnSpMk id="50" creationId="{993A864F-65BB-7F65-EABC-5F3DB8B3D4F0}"/>
          </ac:cxnSpMkLst>
        </pc:cxnChg>
        <pc:cxnChg chg="mod">
          <ac:chgData name="Hakima Laribi" userId="801ab3f2-b582-423d-95b6-cfe2c017ca7a" providerId="ADAL" clId="{6A468684-2423-4BEC-AFB9-52EF9198E77D}" dt="2023-07-24T18:50:51.286" v="18818"/>
          <ac:cxnSpMkLst>
            <pc:docMk/>
            <pc:sldMk cId="1196176298" sldId="329"/>
            <ac:cxnSpMk id="51" creationId="{C4C73633-CF26-CF23-B749-BB428F6FC820}"/>
          </ac:cxnSpMkLst>
        </pc:cxnChg>
        <pc:cxnChg chg="mod">
          <ac:chgData name="Hakima Laribi" userId="801ab3f2-b582-423d-95b6-cfe2c017ca7a" providerId="ADAL" clId="{6A468684-2423-4BEC-AFB9-52EF9198E77D}" dt="2023-07-24T18:50:51.286" v="18818"/>
          <ac:cxnSpMkLst>
            <pc:docMk/>
            <pc:sldMk cId="1196176298" sldId="329"/>
            <ac:cxnSpMk id="52" creationId="{CA29344A-483A-9987-978B-0AA98E6DFF94}"/>
          </ac:cxnSpMkLst>
        </pc:cxnChg>
        <pc:cxnChg chg="mod">
          <ac:chgData name="Hakima Laribi" userId="801ab3f2-b582-423d-95b6-cfe2c017ca7a" providerId="ADAL" clId="{6A468684-2423-4BEC-AFB9-52EF9198E77D}" dt="2023-07-24T18:50:55.990" v="18820"/>
          <ac:cxnSpMkLst>
            <pc:docMk/>
            <pc:sldMk cId="1196176298" sldId="329"/>
            <ac:cxnSpMk id="62" creationId="{9E3C4452-5BF6-0D2A-5675-33081075D50E}"/>
          </ac:cxnSpMkLst>
        </pc:cxnChg>
        <pc:cxnChg chg="mod">
          <ac:chgData name="Hakima Laribi" userId="801ab3f2-b582-423d-95b6-cfe2c017ca7a" providerId="ADAL" clId="{6A468684-2423-4BEC-AFB9-52EF9198E77D}" dt="2023-07-24T18:50:55.990" v="18820"/>
          <ac:cxnSpMkLst>
            <pc:docMk/>
            <pc:sldMk cId="1196176298" sldId="329"/>
            <ac:cxnSpMk id="63" creationId="{C8F64989-D604-9C0B-6BC7-33037E68190F}"/>
          </ac:cxnSpMkLst>
        </pc:cxnChg>
        <pc:cxnChg chg="mod">
          <ac:chgData name="Hakima Laribi" userId="801ab3f2-b582-423d-95b6-cfe2c017ca7a" providerId="ADAL" clId="{6A468684-2423-4BEC-AFB9-52EF9198E77D}" dt="2023-07-24T18:50:55.990" v="18820"/>
          <ac:cxnSpMkLst>
            <pc:docMk/>
            <pc:sldMk cId="1196176298" sldId="329"/>
            <ac:cxnSpMk id="64" creationId="{8A8260F7-589B-7064-222A-585C5472633F}"/>
          </ac:cxnSpMkLst>
        </pc:cxnChg>
        <pc:cxnChg chg="mod">
          <ac:chgData name="Hakima Laribi" userId="801ab3f2-b582-423d-95b6-cfe2c017ca7a" providerId="ADAL" clId="{6A468684-2423-4BEC-AFB9-52EF9198E77D}" dt="2023-07-24T18:50:55.990" v="18820"/>
          <ac:cxnSpMkLst>
            <pc:docMk/>
            <pc:sldMk cId="1196176298" sldId="329"/>
            <ac:cxnSpMk id="65" creationId="{D9409EAA-5492-E0A3-BAEA-155E8E932B29}"/>
          </ac:cxnSpMkLst>
        </pc:cxnChg>
        <pc:cxnChg chg="mod">
          <ac:chgData name="Hakima Laribi" userId="801ab3f2-b582-423d-95b6-cfe2c017ca7a" providerId="ADAL" clId="{6A468684-2423-4BEC-AFB9-52EF9198E77D}" dt="2023-07-24T18:50:55.990" v="18820"/>
          <ac:cxnSpMkLst>
            <pc:docMk/>
            <pc:sldMk cId="1196176298" sldId="329"/>
            <ac:cxnSpMk id="66" creationId="{0FF32BE2-9356-0B3B-EAFC-68D35AE15787}"/>
          </ac:cxnSpMkLst>
        </pc:cxnChg>
        <pc:cxnChg chg="mod">
          <ac:chgData name="Hakima Laribi" userId="801ab3f2-b582-423d-95b6-cfe2c017ca7a" providerId="ADAL" clId="{6A468684-2423-4BEC-AFB9-52EF9198E77D}" dt="2023-07-24T18:50:55.990" v="18820"/>
          <ac:cxnSpMkLst>
            <pc:docMk/>
            <pc:sldMk cId="1196176298" sldId="329"/>
            <ac:cxnSpMk id="67" creationId="{165446A3-F0EF-744A-329F-9C297829D2C5}"/>
          </ac:cxnSpMkLst>
        </pc:cxnChg>
        <pc:cxnChg chg="mod">
          <ac:chgData name="Hakima Laribi" userId="801ab3f2-b582-423d-95b6-cfe2c017ca7a" providerId="ADAL" clId="{6A468684-2423-4BEC-AFB9-52EF9198E77D}" dt="2023-07-24T18:50:55.990" v="18820"/>
          <ac:cxnSpMkLst>
            <pc:docMk/>
            <pc:sldMk cId="1196176298" sldId="329"/>
            <ac:cxnSpMk id="68" creationId="{D01FBF7F-286C-72E5-A8D6-6D136533746C}"/>
          </ac:cxnSpMkLst>
        </pc:cxnChg>
        <pc:cxnChg chg="mod">
          <ac:chgData name="Hakima Laribi" userId="801ab3f2-b582-423d-95b6-cfe2c017ca7a" providerId="ADAL" clId="{6A468684-2423-4BEC-AFB9-52EF9198E77D}" dt="2023-07-24T18:52:28.384" v="18843" actId="478"/>
          <ac:cxnSpMkLst>
            <pc:docMk/>
            <pc:sldMk cId="1196176298" sldId="329"/>
            <ac:cxnSpMk id="92" creationId="{7470C19A-D6A0-23E4-E73B-C9E419796544}"/>
          </ac:cxnSpMkLst>
        </pc:cxnChg>
        <pc:cxnChg chg="mod">
          <ac:chgData name="Hakima Laribi" userId="801ab3f2-b582-423d-95b6-cfe2c017ca7a" providerId="ADAL" clId="{6A468684-2423-4BEC-AFB9-52EF9198E77D}" dt="2023-07-24T18:52:28.384" v="18843" actId="478"/>
          <ac:cxnSpMkLst>
            <pc:docMk/>
            <pc:sldMk cId="1196176298" sldId="329"/>
            <ac:cxnSpMk id="93" creationId="{EF92D39F-042D-0611-9863-14877E635716}"/>
          </ac:cxnSpMkLst>
        </pc:cxnChg>
        <pc:cxnChg chg="mod">
          <ac:chgData name="Hakima Laribi" userId="801ab3f2-b582-423d-95b6-cfe2c017ca7a" providerId="ADAL" clId="{6A468684-2423-4BEC-AFB9-52EF9198E77D}" dt="2023-07-24T18:52:28.384" v="18843" actId="478"/>
          <ac:cxnSpMkLst>
            <pc:docMk/>
            <pc:sldMk cId="1196176298" sldId="329"/>
            <ac:cxnSpMk id="94" creationId="{2FA24F3F-99FE-03B3-6ABC-C4C237B7A167}"/>
          </ac:cxnSpMkLst>
        </pc:cxnChg>
        <pc:cxnChg chg="mod">
          <ac:chgData name="Hakima Laribi" userId="801ab3f2-b582-423d-95b6-cfe2c017ca7a" providerId="ADAL" clId="{6A468684-2423-4BEC-AFB9-52EF9198E77D}" dt="2023-07-24T18:52:28.384" v="18843" actId="478"/>
          <ac:cxnSpMkLst>
            <pc:docMk/>
            <pc:sldMk cId="1196176298" sldId="329"/>
            <ac:cxnSpMk id="95" creationId="{5945F175-C82D-D785-C9B6-EE7A1FD01082}"/>
          </ac:cxnSpMkLst>
        </pc:cxnChg>
        <pc:cxnChg chg="mod">
          <ac:chgData name="Hakima Laribi" userId="801ab3f2-b582-423d-95b6-cfe2c017ca7a" providerId="ADAL" clId="{6A468684-2423-4BEC-AFB9-52EF9198E77D}" dt="2023-07-24T18:52:28.384" v="18843" actId="478"/>
          <ac:cxnSpMkLst>
            <pc:docMk/>
            <pc:sldMk cId="1196176298" sldId="329"/>
            <ac:cxnSpMk id="96" creationId="{23E25F07-3B73-3BB6-E232-86A75B93CB7B}"/>
          </ac:cxnSpMkLst>
        </pc:cxnChg>
        <pc:cxnChg chg="mod">
          <ac:chgData name="Hakima Laribi" userId="801ab3f2-b582-423d-95b6-cfe2c017ca7a" providerId="ADAL" clId="{6A468684-2423-4BEC-AFB9-52EF9198E77D}" dt="2023-07-24T18:52:28.384" v="18843" actId="478"/>
          <ac:cxnSpMkLst>
            <pc:docMk/>
            <pc:sldMk cId="1196176298" sldId="329"/>
            <ac:cxnSpMk id="97" creationId="{7B3688A9-D904-A342-B3C6-625E3BC87345}"/>
          </ac:cxnSpMkLst>
        </pc:cxnChg>
        <pc:cxnChg chg="mod">
          <ac:chgData name="Hakima Laribi" userId="801ab3f2-b582-423d-95b6-cfe2c017ca7a" providerId="ADAL" clId="{6A468684-2423-4BEC-AFB9-52EF9198E77D}" dt="2023-07-24T18:52:28.384" v="18843" actId="478"/>
          <ac:cxnSpMkLst>
            <pc:docMk/>
            <pc:sldMk cId="1196176298" sldId="329"/>
            <ac:cxnSpMk id="98" creationId="{A3CAB5FF-056E-034B-43FA-C450DFBF315C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08" creationId="{19665FB5-C54A-4014-BD4B-5B58B2077535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09" creationId="{6DAD8BE1-CE9F-F684-9489-368CFF827309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10" creationId="{51BE21E5-69FB-A515-339A-6764714C83F4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11" creationId="{1EFA86F1-D4BE-0C3C-141B-A98B5DF33B76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12" creationId="{6B4A5C98-F8F9-D216-AF16-0CB13F883019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13" creationId="{9A5DB63A-58E3-001A-9C13-BF8E3AB9983A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14" creationId="{B256BE11-F7FB-8103-5C61-68C23C63D1A4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24" creationId="{FD78748D-DCCB-E1B9-EF1A-4F34580A5845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25" creationId="{A078F540-6336-0C40-87A2-55285CA4ECF0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26" creationId="{3E96FB70-23E2-399B-559B-56D80117EAEE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27" creationId="{092A19EF-FFA8-527A-002B-B992CF8A4E9F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28" creationId="{B669B8B0-C059-B4E4-8873-13A3CC12F396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29" creationId="{C93E22BD-BD1F-A298-AA88-1A88F019C278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30" creationId="{D29953E5-EF9B-CF37-B904-C106E1619A8F}"/>
          </ac:cxnSpMkLst>
        </pc:cxnChg>
      </pc:sldChg>
      <pc:sldChg chg="addSp delSp modSp add mod delAnim modAnim modShow">
        <pc:chgData name="Hakima Laribi" userId="801ab3f2-b582-423d-95b6-cfe2c017ca7a" providerId="ADAL" clId="{6A468684-2423-4BEC-AFB9-52EF9198E77D}" dt="2023-07-24T19:47:51.988" v="19280" actId="20577"/>
        <pc:sldMkLst>
          <pc:docMk/>
          <pc:sldMk cId="1428013581" sldId="330"/>
        </pc:sldMkLst>
        <pc:spChg chg="del">
          <ac:chgData name="Hakima Laribi" userId="801ab3f2-b582-423d-95b6-cfe2c017ca7a" providerId="ADAL" clId="{6A468684-2423-4BEC-AFB9-52EF9198E77D}" dt="2023-07-24T19:33:47.327" v="19245" actId="478"/>
          <ac:spMkLst>
            <pc:docMk/>
            <pc:sldMk cId="1428013581" sldId="330"/>
            <ac:spMk id="2" creationId="{7632FE86-992B-6946-A8AA-EDDA67DB3303}"/>
          </ac:spMkLst>
        </pc:spChg>
        <pc:spChg chg="add mod">
          <ac:chgData name="Hakima Laribi" userId="801ab3f2-b582-423d-95b6-cfe2c017ca7a" providerId="ADAL" clId="{6A468684-2423-4BEC-AFB9-52EF9198E77D}" dt="2023-07-24T19:46:27.353" v="19274" actId="1076"/>
          <ac:spMkLst>
            <pc:docMk/>
            <pc:sldMk cId="1428013581" sldId="330"/>
            <ac:spMk id="4" creationId="{BC93BCCC-16B1-EBF3-80D5-D0CCEC1585E1}"/>
          </ac:spMkLst>
        </pc:spChg>
        <pc:spChg chg="add del mod">
          <ac:chgData name="Hakima Laribi" userId="801ab3f2-b582-423d-95b6-cfe2c017ca7a" providerId="ADAL" clId="{6A468684-2423-4BEC-AFB9-52EF9198E77D}" dt="2023-07-24T19:34:05.932" v="19253" actId="478"/>
          <ac:spMkLst>
            <pc:docMk/>
            <pc:sldMk cId="1428013581" sldId="330"/>
            <ac:spMk id="5" creationId="{572E4C09-9AE1-0CD2-01FA-7C7ED450B6DB}"/>
          </ac:spMkLst>
        </pc:spChg>
        <pc:spChg chg="add del mod">
          <ac:chgData name="Hakima Laribi" userId="801ab3f2-b582-423d-95b6-cfe2c017ca7a" providerId="ADAL" clId="{6A468684-2423-4BEC-AFB9-52EF9198E77D}" dt="2023-07-24T19:33:48.973" v="19246" actId="478"/>
          <ac:spMkLst>
            <pc:docMk/>
            <pc:sldMk cId="1428013581" sldId="330"/>
            <ac:spMk id="8" creationId="{1FB28DA3-4B63-AFBC-32AA-08DD848FF487}"/>
          </ac:spMkLst>
        </pc:spChg>
        <pc:spChg chg="add mod">
          <ac:chgData name="Hakima Laribi" userId="801ab3f2-b582-423d-95b6-cfe2c017ca7a" providerId="ADAL" clId="{6A468684-2423-4BEC-AFB9-52EF9198E77D}" dt="2023-07-24T19:47:51.988" v="19280" actId="20577"/>
          <ac:spMkLst>
            <pc:docMk/>
            <pc:sldMk cId="1428013581" sldId="330"/>
            <ac:spMk id="12" creationId="{46AA3BE9-4FE9-2812-190C-2AB54782D1DE}"/>
          </ac:spMkLst>
        </pc:spChg>
        <pc:picChg chg="del mod">
          <ac:chgData name="Hakima Laribi" userId="801ab3f2-b582-423d-95b6-cfe2c017ca7a" providerId="ADAL" clId="{6A468684-2423-4BEC-AFB9-52EF9198E77D}" dt="2023-07-24T19:33:50.075" v="19248" actId="478"/>
          <ac:picMkLst>
            <pc:docMk/>
            <pc:sldMk cId="1428013581" sldId="330"/>
            <ac:picMk id="7" creationId="{C18D79BB-5CA0-C223-227C-B19769DC7B97}"/>
          </ac:picMkLst>
        </pc:picChg>
        <pc:picChg chg="add del mod ord">
          <ac:chgData name="Hakima Laribi" userId="801ab3f2-b582-423d-95b6-cfe2c017ca7a" providerId="ADAL" clId="{6A468684-2423-4BEC-AFB9-52EF9198E77D}" dt="2023-07-24T19:36:40.104" v="19261" actId="478"/>
          <ac:picMkLst>
            <pc:docMk/>
            <pc:sldMk cId="1428013581" sldId="330"/>
            <ac:picMk id="9" creationId="{F9326834-195E-EE34-3466-D42D6A8505D1}"/>
          </ac:picMkLst>
        </pc:picChg>
        <pc:picChg chg="add mod ord">
          <ac:chgData name="Hakima Laribi" userId="801ab3f2-b582-423d-95b6-cfe2c017ca7a" providerId="ADAL" clId="{6A468684-2423-4BEC-AFB9-52EF9198E77D}" dt="2023-07-24T19:37:00.088" v="19270" actId="1076"/>
          <ac:picMkLst>
            <pc:docMk/>
            <pc:sldMk cId="1428013581" sldId="330"/>
            <ac:picMk id="11" creationId="{2AAC3A5D-55DE-63B6-47D7-673727F6747E}"/>
          </ac:picMkLst>
        </pc:picChg>
      </pc:sldChg>
      <pc:sldChg chg="addSp delSp add del mod ord addAnim delAnim">
        <pc:chgData name="Hakima Laribi" userId="801ab3f2-b582-423d-95b6-cfe2c017ca7a" providerId="ADAL" clId="{6A468684-2423-4BEC-AFB9-52EF9198E77D}" dt="2023-07-25T12:19:25.617" v="19620" actId="2890"/>
        <pc:sldMkLst>
          <pc:docMk/>
          <pc:sldMk cId="734111844" sldId="331"/>
        </pc:sldMkLst>
        <pc:grpChg chg="add del">
          <ac:chgData name="Hakima Laribi" userId="801ab3f2-b582-423d-95b6-cfe2c017ca7a" providerId="ADAL" clId="{6A468684-2423-4BEC-AFB9-52EF9198E77D}" dt="2023-07-25T12:19:25.094" v="19619" actId="478"/>
          <ac:grpSpMkLst>
            <pc:docMk/>
            <pc:sldMk cId="734111844" sldId="331"/>
            <ac:grpSpMk id="37" creationId="{4E41C464-5308-302B-6CEE-175D3770335B}"/>
          </ac:grpSpMkLst>
        </pc:grpChg>
        <pc:grpChg chg="add del">
          <ac:chgData name="Hakima Laribi" userId="801ab3f2-b582-423d-95b6-cfe2c017ca7a" providerId="ADAL" clId="{6A468684-2423-4BEC-AFB9-52EF9198E77D}" dt="2023-07-25T12:19:25.094" v="19619" actId="478"/>
          <ac:grpSpMkLst>
            <pc:docMk/>
            <pc:sldMk cId="734111844" sldId="331"/>
            <ac:grpSpMk id="44" creationId="{754144EA-C685-7D14-B6B2-50CB8B6BC3C7}"/>
          </ac:grpSpMkLst>
        </pc:grpChg>
        <pc:grpChg chg="add del">
          <ac:chgData name="Hakima Laribi" userId="801ab3f2-b582-423d-95b6-cfe2c017ca7a" providerId="ADAL" clId="{6A468684-2423-4BEC-AFB9-52EF9198E77D}" dt="2023-07-25T12:19:25.094" v="19619" actId="478"/>
          <ac:grpSpMkLst>
            <pc:docMk/>
            <pc:sldMk cId="734111844" sldId="331"/>
            <ac:grpSpMk id="51" creationId="{7E54612E-D9E9-F0A0-A364-7B8F1628EDFB}"/>
          </ac:grpSpMkLst>
        </pc:grpChg>
        <pc:grpChg chg="add del">
          <ac:chgData name="Hakima Laribi" userId="801ab3f2-b582-423d-95b6-cfe2c017ca7a" providerId="ADAL" clId="{6A468684-2423-4BEC-AFB9-52EF9198E77D}" dt="2023-07-25T12:19:25.094" v="19619" actId="478"/>
          <ac:grpSpMkLst>
            <pc:docMk/>
            <pc:sldMk cId="734111844" sldId="331"/>
            <ac:grpSpMk id="61" creationId="{CA4418B2-0C89-44DE-08EE-1E067CE4D141}"/>
          </ac:grpSpMkLst>
        </pc:grpChg>
        <pc:grpChg chg="add del">
          <ac:chgData name="Hakima Laribi" userId="801ab3f2-b582-423d-95b6-cfe2c017ca7a" providerId="ADAL" clId="{6A468684-2423-4BEC-AFB9-52EF9198E77D}" dt="2023-07-25T12:19:25.094" v="19619" actId="478"/>
          <ac:grpSpMkLst>
            <pc:docMk/>
            <pc:sldMk cId="734111844" sldId="331"/>
            <ac:grpSpMk id="1031" creationId="{7D4B61B6-AB84-2D46-E779-60CA17E0E7E4}"/>
          </ac:grpSpMkLst>
        </pc:grpChg>
        <pc:grpChg chg="add del">
          <ac:chgData name="Hakima Laribi" userId="801ab3f2-b582-423d-95b6-cfe2c017ca7a" providerId="ADAL" clId="{6A468684-2423-4BEC-AFB9-52EF9198E77D}" dt="2023-07-25T12:19:25.094" v="19619" actId="478"/>
          <ac:grpSpMkLst>
            <pc:docMk/>
            <pc:sldMk cId="734111844" sldId="331"/>
            <ac:grpSpMk id="1038" creationId="{46C80165-54AE-57C4-9FB5-4E112A02AF2F}"/>
          </ac:grpSpMkLst>
        </pc:grpChg>
      </pc:sldChg>
      <pc:sldChg chg="delSp modSp add modAnim">
        <pc:chgData name="Hakima Laribi" userId="801ab3f2-b582-423d-95b6-cfe2c017ca7a" providerId="ADAL" clId="{6A468684-2423-4BEC-AFB9-52EF9198E77D}" dt="2023-07-25T20:57:40.892" v="19759"/>
        <pc:sldMkLst>
          <pc:docMk/>
          <pc:sldMk cId="1978552123" sldId="331"/>
        </pc:sldMkLst>
        <pc:spChg chg="del">
          <ac:chgData name="Hakima Laribi" userId="801ab3f2-b582-423d-95b6-cfe2c017ca7a" providerId="ADAL" clId="{6A468684-2423-4BEC-AFB9-52EF9198E77D}" dt="2023-07-25T20:57:22.948" v="19755" actId="478"/>
          <ac:spMkLst>
            <pc:docMk/>
            <pc:sldMk cId="1978552123" sldId="331"/>
            <ac:spMk id="23" creationId="{B9B0DCBE-C864-0C3E-EE87-B6EEEFFF8CEB}"/>
          </ac:spMkLst>
        </pc:spChg>
        <pc:spChg chg="mod">
          <ac:chgData name="Hakima Laribi" userId="801ab3f2-b582-423d-95b6-cfe2c017ca7a" providerId="ADAL" clId="{6A468684-2423-4BEC-AFB9-52EF9198E77D}" dt="2023-07-25T20:57:33.059" v="19758" actId="14100"/>
          <ac:spMkLst>
            <pc:docMk/>
            <pc:sldMk cId="1978552123" sldId="331"/>
            <ac:spMk id="26" creationId="{9AE87404-1142-8545-FD8A-EA86D078BB92}"/>
          </ac:spMkLst>
        </pc:spChg>
        <pc:picChg chg="del">
          <ac:chgData name="Hakima Laribi" userId="801ab3f2-b582-423d-95b6-cfe2c017ca7a" providerId="ADAL" clId="{6A468684-2423-4BEC-AFB9-52EF9198E77D}" dt="2023-07-25T20:57:22.948" v="19755" actId="478"/>
          <ac:picMkLst>
            <pc:docMk/>
            <pc:sldMk cId="1978552123" sldId="331"/>
            <ac:picMk id="25" creationId="{FDD6D125-21D1-5AA0-0CD5-098120A34C7F}"/>
          </ac:picMkLst>
        </pc:picChg>
      </pc:sldChg>
      <pc:sldChg chg="addSp delSp modSp add mod">
        <pc:chgData name="Hakima Laribi" userId="801ab3f2-b582-423d-95b6-cfe2c017ca7a" providerId="ADAL" clId="{6A468684-2423-4BEC-AFB9-52EF9198E77D}" dt="2023-07-26T11:42:14.036" v="20073" actId="1076"/>
        <pc:sldMkLst>
          <pc:docMk/>
          <pc:sldMk cId="750533024" sldId="332"/>
        </pc:sldMkLst>
        <pc:spChg chg="add del mod">
          <ac:chgData name="Hakima Laribi" userId="801ab3f2-b582-423d-95b6-cfe2c017ca7a" providerId="ADAL" clId="{6A468684-2423-4BEC-AFB9-52EF9198E77D}" dt="2023-07-26T11:42:14.036" v="20073" actId="1076"/>
          <ac:spMkLst>
            <pc:docMk/>
            <pc:sldMk cId="750533024" sldId="332"/>
            <ac:spMk id="2" creationId="{7632FE86-992B-6946-A8AA-EDDA67DB3303}"/>
          </ac:spMkLst>
        </pc:spChg>
        <pc:spChg chg="del">
          <ac:chgData name="Hakima Laribi" userId="801ab3f2-b582-423d-95b6-cfe2c017ca7a" providerId="ADAL" clId="{6A468684-2423-4BEC-AFB9-52EF9198E77D}" dt="2023-07-26T11:41:59.354" v="20068" actId="478"/>
          <ac:spMkLst>
            <pc:docMk/>
            <pc:sldMk cId="750533024" sldId="332"/>
            <ac:spMk id="3" creationId="{D9F58966-C77C-C84E-8B54-9262F41E8C33}"/>
          </ac:spMkLst>
        </pc:spChg>
        <pc:spChg chg="add del mod">
          <ac:chgData name="Hakima Laribi" userId="801ab3f2-b582-423d-95b6-cfe2c017ca7a" providerId="ADAL" clId="{6A468684-2423-4BEC-AFB9-52EF9198E77D}" dt="2023-07-26T11:42:08.065" v="20071" actId="478"/>
          <ac:spMkLst>
            <pc:docMk/>
            <pc:sldMk cId="750533024" sldId="332"/>
            <ac:spMk id="5" creationId="{BA012521-2DD9-426B-EFC5-D48FEE871C77}"/>
          </ac:spMkLst>
        </pc:spChg>
        <pc:spChg chg="add del mod">
          <ac:chgData name="Hakima Laribi" userId="801ab3f2-b582-423d-95b6-cfe2c017ca7a" providerId="ADAL" clId="{6A468684-2423-4BEC-AFB9-52EF9198E77D}" dt="2023-07-26T11:42:05.858" v="20070" actId="478"/>
          <ac:spMkLst>
            <pc:docMk/>
            <pc:sldMk cId="750533024" sldId="332"/>
            <ac:spMk id="7" creationId="{84354189-E900-AAAF-7418-3EBF9D4D5E3D}"/>
          </ac:spMkLst>
        </pc:spChg>
      </pc:sldChg>
      <pc:sldChg chg="modSp add mod">
        <pc:chgData name="Hakima Laribi" userId="801ab3f2-b582-423d-95b6-cfe2c017ca7a" providerId="ADAL" clId="{6A468684-2423-4BEC-AFB9-52EF9198E77D}" dt="2023-07-26T11:42:55.108" v="20097" actId="1076"/>
        <pc:sldMkLst>
          <pc:docMk/>
          <pc:sldMk cId="1216934562" sldId="333"/>
        </pc:sldMkLst>
        <pc:spChg chg="mod">
          <ac:chgData name="Hakima Laribi" userId="801ab3f2-b582-423d-95b6-cfe2c017ca7a" providerId="ADAL" clId="{6A468684-2423-4BEC-AFB9-52EF9198E77D}" dt="2023-07-26T11:42:55.108" v="20097" actId="1076"/>
          <ac:spMkLst>
            <pc:docMk/>
            <pc:sldMk cId="1216934562" sldId="333"/>
            <ac:spMk id="2" creationId="{7632FE86-992B-6946-A8AA-EDDA67DB3303}"/>
          </ac:spMkLst>
        </pc:spChg>
      </pc:sldChg>
      <pc:sldChg chg="modSp add mod">
        <pc:chgData name="Hakima Laribi" userId="801ab3f2-b582-423d-95b6-cfe2c017ca7a" providerId="ADAL" clId="{6A468684-2423-4BEC-AFB9-52EF9198E77D}" dt="2023-07-26T11:43:35.351" v="20106"/>
        <pc:sldMkLst>
          <pc:docMk/>
          <pc:sldMk cId="2650238078" sldId="334"/>
        </pc:sldMkLst>
        <pc:spChg chg="mod">
          <ac:chgData name="Hakima Laribi" userId="801ab3f2-b582-423d-95b6-cfe2c017ca7a" providerId="ADAL" clId="{6A468684-2423-4BEC-AFB9-52EF9198E77D}" dt="2023-07-26T11:43:35.351" v="20106"/>
          <ac:spMkLst>
            <pc:docMk/>
            <pc:sldMk cId="2650238078" sldId="334"/>
            <ac:spMk id="2" creationId="{7632FE86-992B-6946-A8AA-EDDA67DB330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Classeur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Classeur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usherbrooke-my.sharepoint.com/personal/larh0801_usherbrooke_ca1/Documents/Doctorat/ELMP%20-%20PAPER/Classeur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usherbrooke-my.sharepoint.com/personal/larh0801_usherbrooke_ca1/Documents/Doctorat/ELMP%20-%20PAPER/Classeu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89-451E-A8C2-6E69F4764E7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89-451E-A8C2-6E69F4764E77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89-451E-A8C2-6E69F4764E77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89-451E-A8C2-6E69F4764E77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89-451E-A8C2-6E69F4764E77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789-451E-A8C2-6E69F4764E77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789-451E-A8C2-6E69F4764E77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789-451E-A8C2-6E69F4764E77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789-451E-A8C2-6E69F4764E77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789-451E-A8C2-6E69F4764E77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789-451E-A8C2-6E69F4764E77}"/>
              </c:ext>
            </c:extLst>
          </c:dPt>
          <c:dPt>
            <c:idx val="1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789-451E-A8C2-6E69F4764E77}"/>
              </c:ext>
            </c:extLst>
          </c:dPt>
          <c:dPt>
            <c:idx val="1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789-451E-A8C2-6E69F4764E77}"/>
              </c:ext>
            </c:extLst>
          </c:dPt>
          <c:dPt>
            <c:idx val="1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789-451E-A8C2-6E69F4764E77}"/>
              </c:ext>
            </c:extLst>
          </c:dPt>
          <c:dPt>
            <c:idx val="1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789-451E-A8C2-6E69F4764E77}"/>
              </c:ext>
            </c:extLst>
          </c:dPt>
          <c:dPt>
            <c:idx val="15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789-451E-A8C2-6E69F4764E77}"/>
              </c:ext>
            </c:extLst>
          </c:dPt>
          <c:dPt>
            <c:idx val="1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789-451E-A8C2-6E69F4764E77}"/>
              </c:ext>
            </c:extLst>
          </c:dPt>
          <c:dPt>
            <c:idx val="17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789-451E-A8C2-6E69F4764E77}"/>
              </c:ext>
            </c:extLst>
          </c:dPt>
          <c:dPt>
            <c:idx val="18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789-451E-A8C2-6E69F4764E77}"/>
              </c:ext>
            </c:extLst>
          </c:dPt>
          <c:dPt>
            <c:idx val="19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789-451E-A8C2-6E69F4764E77}"/>
              </c:ext>
            </c:extLst>
          </c:dPt>
          <c:val>
            <c:numLit>
              <c:formatCode>General</c:formatCode>
              <c:ptCount val="20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  <c:pt idx="12">
                <c:v>1</c:v>
              </c:pt>
              <c:pt idx="13">
                <c:v>1</c:v>
              </c:pt>
              <c:pt idx="14">
                <c:v>1</c:v>
              </c:pt>
              <c:pt idx="15">
                <c:v>1</c:v>
              </c:pt>
              <c:pt idx="16">
                <c:v>1</c:v>
              </c:pt>
              <c:pt idx="17">
                <c:v>1</c:v>
              </c:pt>
              <c:pt idx="18">
                <c:v>1</c:v>
              </c:pt>
              <c:pt idx="19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28-3789-451E-A8C2-6E69F4764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doughnutChart>
        <c:varyColors val="1"/>
        <c:ser>
          <c:idx val="1"/>
          <c:order val="1"/>
          <c:tx>
            <c:strRef>
              <c:f>Feuil1!$A$2</c:f>
              <c:strCache>
                <c:ptCount val="1"/>
                <c:pt idx="0">
                  <c:v>In-hospital Death 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3789-451E-A8C2-6E69F4764E77}"/>
              </c:ext>
            </c:extLst>
          </c:dPt>
          <c:dPt>
            <c:idx val="1"/>
            <c:bubble3D val="0"/>
            <c:spPr>
              <a:solidFill>
                <a:schemeClr val="bg1">
                  <a:alpha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3789-451E-A8C2-6E69F4764E77}"/>
              </c:ext>
            </c:extLst>
          </c:dPt>
          <c:val>
            <c:numRef>
              <c:f>Feuil1!$B$2:$C$2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0.43999999999999995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3789-451E-A8C2-6E69F4764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5C-4DD3-B508-FAE4F2D1405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5C-4DD3-B508-FAE4F2D1405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5C-4DD3-B508-FAE4F2D1405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5C-4DD3-B508-FAE4F2D14057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5C-4DD3-B508-FAE4F2D14057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5C-4DD3-B508-FAE4F2D14057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C5C-4DD3-B508-FAE4F2D14057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C5C-4DD3-B508-FAE4F2D14057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C5C-4DD3-B508-FAE4F2D14057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C5C-4DD3-B508-FAE4F2D14057}"/>
              </c:ext>
            </c:extLst>
          </c:dPt>
          <c:dPt>
            <c:idx val="1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C5C-4DD3-B508-FAE4F2D14057}"/>
              </c:ext>
            </c:extLst>
          </c:dPt>
          <c:dPt>
            <c:idx val="1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C5C-4DD3-B508-FAE4F2D14057}"/>
              </c:ext>
            </c:extLst>
          </c:dPt>
          <c:dPt>
            <c:idx val="1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C5C-4DD3-B508-FAE4F2D14057}"/>
              </c:ext>
            </c:extLst>
          </c:dPt>
          <c:dPt>
            <c:idx val="1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C5C-4DD3-B508-FAE4F2D14057}"/>
              </c:ext>
            </c:extLst>
          </c:dPt>
          <c:dPt>
            <c:idx val="1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C5C-4DD3-B508-FAE4F2D14057}"/>
              </c:ext>
            </c:extLst>
          </c:dPt>
          <c:dPt>
            <c:idx val="1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1C5C-4DD3-B508-FAE4F2D14057}"/>
              </c:ext>
            </c:extLst>
          </c:dPt>
          <c:dPt>
            <c:idx val="16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1C5C-4DD3-B508-FAE4F2D14057}"/>
              </c:ext>
            </c:extLst>
          </c:dPt>
          <c:dPt>
            <c:idx val="1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1C5C-4DD3-B508-FAE4F2D14057}"/>
              </c:ext>
            </c:extLst>
          </c:dPt>
          <c:dPt>
            <c:idx val="18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1C5C-4DD3-B508-FAE4F2D14057}"/>
              </c:ext>
            </c:extLst>
          </c:dPt>
          <c:dPt>
            <c:idx val="1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1C5C-4DD3-B508-FAE4F2D14057}"/>
              </c:ext>
            </c:extLst>
          </c:dPt>
          <c:val>
            <c:numLit>
              <c:formatCode>General</c:formatCode>
              <c:ptCount val="20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  <c:pt idx="12">
                <c:v>1</c:v>
              </c:pt>
              <c:pt idx="13">
                <c:v>1</c:v>
              </c:pt>
              <c:pt idx="14">
                <c:v>1</c:v>
              </c:pt>
              <c:pt idx="15">
                <c:v>1</c:v>
              </c:pt>
              <c:pt idx="16">
                <c:v>1</c:v>
              </c:pt>
              <c:pt idx="17">
                <c:v>1</c:v>
              </c:pt>
              <c:pt idx="18">
                <c:v>1</c:v>
              </c:pt>
              <c:pt idx="19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28-1C5C-4DD3-B508-FAE4F2D14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doughnutChart>
        <c:varyColors val="1"/>
        <c:ser>
          <c:idx val="1"/>
          <c:order val="1"/>
          <c:tx>
            <c:strRef>
              <c:f>Feuil1!$A$3</c:f>
              <c:strCache>
                <c:ptCount val="1"/>
                <c:pt idx="0">
                  <c:v>ICU admission in the last visit</c:v>
                </c:pt>
              </c:strCache>
            </c:strRef>
          </c:tx>
          <c:spPr>
            <a:solidFill>
              <a:sysClr val="window" lastClr="FFFFFF">
                <a:alpha val="80000"/>
              </a:sysClr>
            </a:solidFill>
          </c:spPr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1C5C-4DD3-B508-FAE4F2D14057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8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1C5C-4DD3-B508-FAE4F2D14057}"/>
              </c:ext>
            </c:extLst>
          </c:dPt>
          <c:val>
            <c:numRef>
              <c:f>Feuil1!$B$3:$C$3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1C5C-4DD3-B508-FAE4F2D14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E2-480D-8F18-058C82E57B1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E2-480D-8F18-058C82E57B1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E2-480D-8F18-058C82E57B1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E2-480D-8F18-058C82E57B1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E2-480D-8F18-058C82E57B1E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9E2-480D-8F18-058C82E57B1E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9E2-480D-8F18-058C82E57B1E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9E2-480D-8F18-058C82E57B1E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9E2-480D-8F18-058C82E57B1E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9E2-480D-8F18-058C82E57B1E}"/>
              </c:ext>
            </c:extLst>
          </c:dPt>
          <c:dPt>
            <c:idx val="1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9E2-480D-8F18-058C82E57B1E}"/>
              </c:ext>
            </c:extLst>
          </c:dPt>
          <c:dPt>
            <c:idx val="1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9E2-480D-8F18-058C82E57B1E}"/>
              </c:ext>
            </c:extLst>
          </c:dPt>
          <c:dPt>
            <c:idx val="1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9E2-480D-8F18-058C82E57B1E}"/>
              </c:ext>
            </c:extLst>
          </c:dPt>
          <c:dPt>
            <c:idx val="1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9E2-480D-8F18-058C82E57B1E}"/>
              </c:ext>
            </c:extLst>
          </c:dPt>
          <c:dPt>
            <c:idx val="1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9E2-480D-8F18-058C82E57B1E}"/>
              </c:ext>
            </c:extLst>
          </c:dPt>
          <c:dPt>
            <c:idx val="15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19E2-480D-8F18-058C82E57B1E}"/>
              </c:ext>
            </c:extLst>
          </c:dPt>
          <c:dPt>
            <c:idx val="1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19E2-480D-8F18-058C82E57B1E}"/>
              </c:ext>
            </c:extLst>
          </c:dPt>
          <c:dPt>
            <c:idx val="17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19E2-480D-8F18-058C82E57B1E}"/>
              </c:ext>
            </c:extLst>
          </c:dPt>
          <c:dPt>
            <c:idx val="18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19E2-480D-8F18-058C82E57B1E}"/>
              </c:ext>
            </c:extLst>
          </c:dPt>
          <c:dPt>
            <c:idx val="19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19E2-480D-8F18-058C82E57B1E}"/>
              </c:ext>
            </c:extLst>
          </c:dPt>
          <c:val>
            <c:numLit>
              <c:formatCode>General</c:formatCode>
              <c:ptCount val="20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  <c:pt idx="12">
                <c:v>1</c:v>
              </c:pt>
              <c:pt idx="13">
                <c:v>1</c:v>
              </c:pt>
              <c:pt idx="14">
                <c:v>1</c:v>
              </c:pt>
              <c:pt idx="15">
                <c:v>1</c:v>
              </c:pt>
              <c:pt idx="16">
                <c:v>1</c:v>
              </c:pt>
              <c:pt idx="17">
                <c:v>1</c:v>
              </c:pt>
              <c:pt idx="18">
                <c:v>1</c:v>
              </c:pt>
              <c:pt idx="19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28-19E2-480D-8F18-058C82E57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doughnutChart>
        <c:varyColors val="1"/>
        <c:ser>
          <c:idx val="1"/>
          <c:order val="1"/>
          <c:tx>
            <c:strRef>
              <c:f>Feuil1!$A$4</c:f>
              <c:strCache>
                <c:ptCount val="1"/>
                <c:pt idx="0">
                  <c:v>Seen &gt; 10 doctors in the last 6 months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19E2-480D-8F18-058C82E57B1E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8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19E2-480D-8F18-058C82E57B1E}"/>
              </c:ext>
            </c:extLst>
          </c:dPt>
          <c:val>
            <c:numRef>
              <c:f>Feuil1!$B$4:$C$4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19E2-480D-8F18-058C82E57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3F-49A9-B840-F2908E19069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3F-49A9-B840-F2908E19069E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3F-49A9-B840-F2908E19069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3F-49A9-B840-F2908E19069E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3F-49A9-B840-F2908E19069E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33F-49A9-B840-F2908E19069E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33F-49A9-B840-F2908E19069E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33F-49A9-B840-F2908E19069E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33F-49A9-B840-F2908E19069E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33F-49A9-B840-F2908E19069E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33F-49A9-B840-F2908E19069E}"/>
              </c:ext>
            </c:extLst>
          </c:dPt>
          <c:dPt>
            <c:idx val="1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33F-49A9-B840-F2908E19069E}"/>
              </c:ext>
            </c:extLst>
          </c:dPt>
          <c:dPt>
            <c:idx val="1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33F-49A9-B840-F2908E19069E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33F-49A9-B840-F2908E19069E}"/>
              </c:ext>
            </c:extLst>
          </c:dPt>
          <c:dPt>
            <c:idx val="1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33F-49A9-B840-F2908E19069E}"/>
              </c:ext>
            </c:extLst>
          </c:dPt>
          <c:dPt>
            <c:idx val="1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33F-49A9-B840-F2908E19069E}"/>
              </c:ext>
            </c:extLst>
          </c:dPt>
          <c:dPt>
            <c:idx val="1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33F-49A9-B840-F2908E19069E}"/>
              </c:ext>
            </c:extLst>
          </c:dPt>
          <c:dPt>
            <c:idx val="17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33F-49A9-B840-F2908E19069E}"/>
              </c:ext>
            </c:extLst>
          </c:dPt>
          <c:dPt>
            <c:idx val="18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533F-49A9-B840-F2908E19069E}"/>
              </c:ext>
            </c:extLst>
          </c:dPt>
          <c:dPt>
            <c:idx val="19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533F-49A9-B840-F2908E19069E}"/>
              </c:ext>
            </c:extLst>
          </c:dPt>
          <c:val>
            <c:numLit>
              <c:formatCode>General</c:formatCode>
              <c:ptCount val="20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  <c:pt idx="12">
                <c:v>1</c:v>
              </c:pt>
              <c:pt idx="13">
                <c:v>1</c:v>
              </c:pt>
              <c:pt idx="14">
                <c:v>1</c:v>
              </c:pt>
              <c:pt idx="15">
                <c:v>1</c:v>
              </c:pt>
              <c:pt idx="16">
                <c:v>1</c:v>
              </c:pt>
              <c:pt idx="17">
                <c:v>1</c:v>
              </c:pt>
              <c:pt idx="18">
                <c:v>1</c:v>
              </c:pt>
              <c:pt idx="19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28-533F-49A9-B840-F2908E190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doughnutChart>
        <c:varyColors val="1"/>
        <c:ser>
          <c:idx val="1"/>
          <c:order val="1"/>
          <c:tx>
            <c:strRef>
              <c:f>Feuil1!$A$5</c:f>
              <c:strCache>
                <c:ptCount val="1"/>
                <c:pt idx="0">
                  <c:v>Prefer out-of-hospital death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533F-49A9-B840-F2908E19069E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8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533F-49A9-B840-F2908E19069E}"/>
              </c:ext>
            </c:extLst>
          </c:dPt>
          <c:val>
            <c:numRef>
              <c:f>Feuil1!$B$5:$C$5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533F-49A9-B840-F2908E190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3F-49A9-B840-F2908E19069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3F-49A9-B840-F2908E19069E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3F-49A9-B840-F2908E19069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3F-49A9-B840-F2908E19069E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3F-49A9-B840-F2908E19069E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33F-49A9-B840-F2908E19069E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33F-49A9-B840-F2908E19069E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33F-49A9-B840-F2908E19069E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33F-49A9-B840-F2908E19069E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33F-49A9-B840-F2908E19069E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33F-49A9-B840-F2908E19069E}"/>
              </c:ext>
            </c:extLst>
          </c:dPt>
          <c:dPt>
            <c:idx val="1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33F-49A9-B840-F2908E19069E}"/>
              </c:ext>
            </c:extLst>
          </c:dPt>
          <c:dPt>
            <c:idx val="1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33F-49A9-B840-F2908E19069E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33F-49A9-B840-F2908E19069E}"/>
              </c:ext>
            </c:extLst>
          </c:dPt>
          <c:dPt>
            <c:idx val="1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33F-49A9-B840-F2908E19069E}"/>
              </c:ext>
            </c:extLst>
          </c:dPt>
          <c:dPt>
            <c:idx val="1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33F-49A9-B840-F2908E19069E}"/>
              </c:ext>
            </c:extLst>
          </c:dPt>
          <c:dPt>
            <c:idx val="1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33F-49A9-B840-F2908E19069E}"/>
              </c:ext>
            </c:extLst>
          </c:dPt>
          <c:dPt>
            <c:idx val="17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33F-49A9-B840-F2908E19069E}"/>
              </c:ext>
            </c:extLst>
          </c:dPt>
          <c:dPt>
            <c:idx val="18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533F-49A9-B840-F2908E19069E}"/>
              </c:ext>
            </c:extLst>
          </c:dPt>
          <c:dPt>
            <c:idx val="19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533F-49A9-B840-F2908E19069E}"/>
              </c:ext>
            </c:extLst>
          </c:dPt>
          <c:val>
            <c:numLit>
              <c:formatCode>General</c:formatCode>
              <c:ptCount val="20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  <c:pt idx="12">
                <c:v>1</c:v>
              </c:pt>
              <c:pt idx="13">
                <c:v>1</c:v>
              </c:pt>
              <c:pt idx="14">
                <c:v>1</c:v>
              </c:pt>
              <c:pt idx="15">
                <c:v>1</c:v>
              </c:pt>
              <c:pt idx="16">
                <c:v>1</c:v>
              </c:pt>
              <c:pt idx="17">
                <c:v>1</c:v>
              </c:pt>
              <c:pt idx="18">
                <c:v>1</c:v>
              </c:pt>
              <c:pt idx="19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28-533F-49A9-B840-F2908E190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doughnutChart>
        <c:varyColors val="1"/>
        <c:ser>
          <c:idx val="1"/>
          <c:order val="1"/>
          <c:tx>
            <c:strRef>
              <c:f>Feuil1!$A$5</c:f>
              <c:strCache>
                <c:ptCount val="1"/>
                <c:pt idx="0">
                  <c:v>Prefer out-of-hospital death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533F-49A9-B840-F2908E19069E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8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533F-49A9-B840-F2908E19069E}"/>
              </c:ext>
            </c:extLst>
          </c:dPt>
          <c:val>
            <c:numRef>
              <c:f>Feuil1!$B$5:$C$5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533F-49A9-B840-F2908E190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AF17FA-651E-0E42-A6BE-D4A0484837FB}" type="datetime1">
              <a:rPr lang="fr-FR" altLang="x-none"/>
              <a:pPr>
                <a:defRPr/>
              </a:pPr>
              <a:t>06/12/2024</a:t>
            </a:fld>
            <a:endParaRPr lang="fr-FR" altLang="x-non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B6679F-8AFA-BB4B-A1B0-55DCE4DD829D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79053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 noProof="0"/>
              <a:t>Cliquez pour modifier les styles du texte du masque</a:t>
            </a:r>
          </a:p>
          <a:p>
            <a:pPr lvl="1"/>
            <a:r>
              <a:rPr lang="fr-FR" altLang="x-none" noProof="0"/>
              <a:t>Deuxième niveau</a:t>
            </a:r>
          </a:p>
          <a:p>
            <a:pPr lvl="2"/>
            <a:r>
              <a:rPr lang="fr-FR" altLang="x-none" noProof="0"/>
              <a:t>Troisième niveau</a:t>
            </a:r>
          </a:p>
          <a:p>
            <a:pPr lvl="3"/>
            <a:r>
              <a:rPr lang="fr-FR" altLang="x-none" noProof="0"/>
              <a:t>Quatrième niveau</a:t>
            </a:r>
          </a:p>
          <a:p>
            <a:pPr lvl="4"/>
            <a:r>
              <a:rPr lang="fr-FR" altLang="x-none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BA4F3A-7F2A-F149-B466-AAABF38C2E0E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527482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964224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10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756665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11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224256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12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4147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13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234000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14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604957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15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149939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16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713554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17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60878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18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52364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2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08371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3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06615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4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02348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5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58580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6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00834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7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41103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8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642459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9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47235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2BCD4A-DAB2-1903-A326-6842CA7077C0}"/>
              </a:ext>
            </a:extLst>
          </p:cNvPr>
          <p:cNvSpPr/>
          <p:nvPr userDrawn="1"/>
        </p:nvSpPr>
        <p:spPr bwMode="auto">
          <a:xfrm>
            <a:off x="6742876" y="0"/>
            <a:ext cx="2401124" cy="44788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6E720D-9D2F-F946-A19F-24FF2DD1F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259"/>
          <a:stretch/>
        </p:blipFill>
        <p:spPr>
          <a:xfrm>
            <a:off x="0" y="-825"/>
            <a:ext cx="6742876" cy="51435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04048" y="897564"/>
            <a:ext cx="3816424" cy="1890210"/>
          </a:xfrm>
        </p:spPr>
        <p:txBody>
          <a:bodyPr/>
          <a:lstStyle>
            <a:lvl1pPr algn="l">
              <a:defRPr sz="4000" b="1" i="0" cap="none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</a:t>
            </a:r>
            <a:endParaRPr lang="fr-FR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5004468" y="3291830"/>
            <a:ext cx="3816003" cy="1008112"/>
          </a:xfrm>
        </p:spPr>
        <p:txBody>
          <a:bodyPr/>
          <a:lstStyle>
            <a:lvl1pPr marL="0" indent="0">
              <a:spcBef>
                <a:spcPts val="500"/>
              </a:spcBef>
              <a:buFontTx/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228594" indent="0">
              <a:buFontTx/>
              <a:buNone/>
              <a:defRPr>
                <a:solidFill>
                  <a:srgbClr val="FFFFFF"/>
                </a:solidFill>
              </a:defRPr>
            </a:lvl2pPr>
            <a:lvl3pPr marL="503225" indent="0">
              <a:buFontTx/>
              <a:buNone/>
              <a:defRPr>
                <a:solidFill>
                  <a:srgbClr val="FFFFFF"/>
                </a:solidFill>
              </a:defRPr>
            </a:lvl3pPr>
            <a:lvl4pPr marL="714357" indent="0">
              <a:buFontTx/>
              <a:buNone/>
              <a:defRPr>
                <a:solidFill>
                  <a:srgbClr val="FFFFFF"/>
                </a:solidFill>
              </a:defRPr>
            </a:lvl4pPr>
            <a:lvl5pPr marL="942951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5995C48-D059-0343-8D52-AECC1486F82B}"/>
              </a:ext>
            </a:extLst>
          </p:cNvPr>
          <p:cNvSpPr txBox="1"/>
          <p:nvPr userDrawn="1"/>
        </p:nvSpPr>
        <p:spPr>
          <a:xfrm>
            <a:off x="2401124" y="4742708"/>
            <a:ext cx="3672086" cy="246221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EECB73-2307-1D42-9A9F-74088CB831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68344" y="4657686"/>
            <a:ext cx="1320568" cy="30335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46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9144000" cy="6275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11760" y="555526"/>
            <a:ext cx="6408712" cy="1555702"/>
          </a:xfrm>
        </p:spPr>
        <p:txBody>
          <a:bodyPr/>
          <a:lstStyle>
            <a:lvl1pPr algn="l">
              <a:defRPr sz="4000" b="1" i="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2411418" y="2301478"/>
            <a:ext cx="6408737" cy="540544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8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4515966"/>
            <a:ext cx="1728192" cy="44627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l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</a:t>
            </a:r>
            <a:b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LA FACULTÉ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4B5F9D-4995-D744-8E89-0E8851C4D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119312" cy="5143500"/>
          </a:xfrm>
          <a:prstGeom prst="rect">
            <a:avLst/>
          </a:prstGeom>
        </p:spPr>
      </p:pic>
      <p:sp>
        <p:nvSpPr>
          <p:cNvPr id="10" name="Espace réservé de l’image 13">
            <a:extLst>
              <a:ext uri="{FF2B5EF4-FFF2-40B4-BE49-F238E27FC236}">
                <a16:creationId xmlns:a16="http://schemas.microsoft.com/office/drawing/2014/main" id="{9BA42078-9637-5940-AD93-D4F935A2E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2119313" cy="1555702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F38AA4-658D-6C48-822D-83E9A44CBAE1}"/>
              </a:ext>
            </a:extLst>
          </p:cNvPr>
          <p:cNvSpPr txBox="1"/>
          <p:nvPr userDrawn="1"/>
        </p:nvSpPr>
        <p:spPr>
          <a:xfrm>
            <a:off x="179512" y="4542653"/>
            <a:ext cx="1800200" cy="446276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 L’UNITÉ (à changer dans le masque)</a:t>
            </a:r>
          </a:p>
        </p:txBody>
      </p:sp>
    </p:spTree>
    <p:extLst>
      <p:ext uri="{BB962C8B-B14F-4D97-AF65-F5344CB8AC3E}">
        <p14:creationId xmlns:p14="http://schemas.microsoft.com/office/powerpoint/2010/main" val="83433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avec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/>
          <p:cNvSpPr>
            <a:spLocks noGrp="1"/>
          </p:cNvSpPr>
          <p:nvPr>
            <p:ph idx="1"/>
          </p:nvPr>
        </p:nvSpPr>
        <p:spPr>
          <a:xfrm>
            <a:off x="467544" y="1207717"/>
            <a:ext cx="8424614" cy="32362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939089" y="4868863"/>
            <a:ext cx="2057400" cy="27463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548A36E-95B5-4A07-8515-9F6234AA6F7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42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texte 1"/>
          <p:cNvSpPr>
            <a:spLocks noGrp="1"/>
          </p:cNvSpPr>
          <p:nvPr>
            <p:ph idx="1"/>
          </p:nvPr>
        </p:nvSpPr>
        <p:spPr>
          <a:xfrm>
            <a:off x="467544" y="1207717"/>
            <a:ext cx="8424614" cy="323624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17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avec puc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texte 1"/>
          <p:cNvSpPr>
            <a:spLocks noGrp="1"/>
          </p:cNvSpPr>
          <p:nvPr>
            <p:ph idx="1"/>
          </p:nvPr>
        </p:nvSpPr>
        <p:spPr>
          <a:xfrm>
            <a:off x="467544" y="1207717"/>
            <a:ext cx="6984776" cy="32362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4" name="Espace réservé de l’image 15">
            <a:extLst>
              <a:ext uri="{FF2B5EF4-FFF2-40B4-BE49-F238E27FC236}">
                <a16:creationId xmlns:a16="http://schemas.microsoft.com/office/drawing/2014/main" id="{5E4BDB22-F543-1B45-9776-CCBD5AA0BF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8344" y="1207717"/>
            <a:ext cx="1475656" cy="1076001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174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avec puce et enca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texte 1"/>
          <p:cNvSpPr>
            <a:spLocks noGrp="1"/>
          </p:cNvSpPr>
          <p:nvPr>
            <p:ph idx="1"/>
          </p:nvPr>
        </p:nvSpPr>
        <p:spPr>
          <a:xfrm>
            <a:off x="467544" y="1206178"/>
            <a:ext cx="5616624" cy="323778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6557242" y="1421696"/>
            <a:ext cx="2119214" cy="120861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034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483E93-CE9C-BF4B-A6C6-A44DE111B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037D24-763C-137A-430F-1FCF26165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1BF263-1D7D-E89B-36F6-AC4E3177C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BBF6-FF5F-4C45-9AEE-4E388A70668D}" type="datetimeFigureOut">
              <a:rPr lang="en-CA" smtClean="0"/>
              <a:t>2024-12-06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33266A-A892-8D36-9A0B-D3540C70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420F59-88AC-178F-EACD-61F76F0C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2C24-8CC0-4C10-86EA-D89AE83D2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682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DFADC8-3640-6E02-49D6-08085A3A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924DF1-CA12-2D2B-28DA-124E656FD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69F9C4-A208-7DE6-5838-CDFF318B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BBF6-FF5F-4C45-9AEE-4E388A70668D}" type="datetimeFigureOut">
              <a:rPr lang="en-CA" smtClean="0"/>
              <a:t>2024-12-06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4B62CA-35C4-827B-0663-CAE58715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FCE699-EDA1-384F-2EFB-AFAFA6D9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2C24-8CC0-4C10-86EA-D89AE83D2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160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6895F-7924-00FF-1B9C-3A7DBF794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6EBABD-AFB4-D72D-0A36-E268F8F9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997AF0-33CF-90BD-DE17-9216C071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BBF6-FF5F-4C45-9AEE-4E388A70668D}" type="datetimeFigureOut">
              <a:rPr lang="en-CA" smtClean="0"/>
              <a:t>2024-12-06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A3111F-3167-CFA2-DDEF-A74722F2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1D8325-F521-050D-0ED2-2326298A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2C24-8CC0-4C10-86EA-D89AE83D2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6738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B43C8E-90F9-283F-1BB0-3F394D49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CD9EB9-444F-0FA7-A5E9-89ACFCB9A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69DC92-798B-3066-B0A9-B21E875E8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185B4B-9E1C-FCD6-F678-CF322BCE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BBF6-FF5F-4C45-9AEE-4E388A70668D}" type="datetimeFigureOut">
              <a:rPr lang="en-CA" smtClean="0"/>
              <a:t>2024-12-06</a:t>
            </a:fld>
            <a:endParaRPr lang="en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548B29-EF7B-1A85-D251-08E0DC7F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D5ADF4-8401-1D2F-5FC5-1A5C7280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2C24-8CC0-4C10-86EA-D89AE83D2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778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3B6B3F-181D-7B36-B3CD-595B449A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B30D9E-C2BC-063C-FFF6-FC429AEA2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4C89B9-5DE7-560A-D7DE-F0863FD0D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842C57-A183-B986-E342-D46D02AD2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CDE6E-6064-61EA-A081-70B6B0B20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9715C1-8626-4AEE-9164-6A140C4E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BBF6-FF5F-4C45-9AEE-4E388A70668D}" type="datetimeFigureOut">
              <a:rPr lang="en-CA" smtClean="0"/>
              <a:t>2024-12-06</a:t>
            </a:fld>
            <a:endParaRPr lang="en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5FA06D6-8546-20A8-C079-9371698F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B0DD2F-9E64-08A4-289A-5E82F7FF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2C24-8CC0-4C10-86EA-D89AE83D2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214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354" y="3043"/>
            <a:ext cx="9141290" cy="514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536" y="483518"/>
            <a:ext cx="5760639" cy="1458162"/>
          </a:xfrm>
        </p:spPr>
        <p:txBody>
          <a:bodyPr/>
          <a:lstStyle>
            <a:lvl1pPr algn="l">
              <a:defRPr sz="40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96127" y="2571750"/>
            <a:ext cx="3671495" cy="1584176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73A9C0-62B2-0F4C-9A64-D5CC63983E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68344" y="4657686"/>
            <a:ext cx="1320568" cy="3033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05405C9-E569-F445-BB88-1BB9AF3A1B78}"/>
              </a:ext>
            </a:extLst>
          </p:cNvPr>
          <p:cNvSpPr txBox="1"/>
          <p:nvPr userDrawn="1"/>
        </p:nvSpPr>
        <p:spPr>
          <a:xfrm>
            <a:off x="395536" y="4742708"/>
            <a:ext cx="3456062" cy="246221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NOM DE L’UNITÉ (à changer dans le masque)</a:t>
            </a:r>
          </a:p>
        </p:txBody>
      </p:sp>
    </p:spTree>
    <p:extLst>
      <p:ext uri="{BB962C8B-B14F-4D97-AF65-F5344CB8AC3E}">
        <p14:creationId xmlns:p14="http://schemas.microsoft.com/office/powerpoint/2010/main" val="83412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C3149-6167-1761-D53C-15C5478E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913707-007C-2CE1-CD46-6C4EA215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BBF6-FF5F-4C45-9AEE-4E388A70668D}" type="datetimeFigureOut">
              <a:rPr lang="en-CA" smtClean="0"/>
              <a:t>2024-12-06</a:t>
            </a:fld>
            <a:endParaRPr lang="en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561CEF-2620-121D-CC7C-0DC72EFAA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A9DBDF-F7DC-C56E-7987-8928C20F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2C24-8CC0-4C10-86EA-D89AE83D2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953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22B250-2723-1435-2C2D-23662147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BBF6-FF5F-4C45-9AEE-4E388A70668D}" type="datetimeFigureOut">
              <a:rPr lang="en-CA" smtClean="0"/>
              <a:t>2024-12-06</a:t>
            </a:fld>
            <a:endParaRPr lang="en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0026A8-22A6-AE09-3025-9AAF2C6B4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B3BD2-CD3D-4213-9ACC-C2C85080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2C24-8CC0-4C10-86EA-D89AE83D2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979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27A9A-AED2-6A7E-FFBB-FA158B79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BCB40B-9E57-FB58-D878-A7F65DDD9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0A63A8-4240-FA26-B653-CE009C9A9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540E68-C161-BBB8-2C9D-2A5D989D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BBF6-FF5F-4C45-9AEE-4E388A70668D}" type="datetimeFigureOut">
              <a:rPr lang="en-CA" smtClean="0"/>
              <a:t>2024-12-06</a:t>
            </a:fld>
            <a:endParaRPr lang="en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111951-6E3F-2D78-B500-533163BA3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973B8D-5022-7265-7CE8-035F459A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2C24-8CC0-4C10-86EA-D89AE83D2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592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C80F4C-EC8E-1C5A-BD4A-1198ABF6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401DF8-9B97-6F92-C5B3-6141CFDB7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2781CB-6F5B-EE39-016E-EB0502122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48FBDE-DC39-3AE8-8F2B-1D060B69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BBF6-FF5F-4C45-9AEE-4E388A70668D}" type="datetimeFigureOut">
              <a:rPr lang="en-CA" smtClean="0"/>
              <a:t>2024-12-06</a:t>
            </a:fld>
            <a:endParaRPr lang="en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A230E0-F191-BB19-8026-FD09C9F3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0465A1-8FF0-D1EA-1794-3FF1A6C4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2C24-8CC0-4C10-86EA-D89AE83D2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643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B3F0CA-8D85-E155-688B-47DEDEBB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7486B5-C29B-56A1-53E3-FF19B267D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7B9FEE-8687-2049-C82D-244EF66A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BBF6-FF5F-4C45-9AEE-4E388A70668D}" type="datetimeFigureOut">
              <a:rPr lang="en-CA" smtClean="0"/>
              <a:t>2024-12-06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9ADC93-5F66-5C5B-F303-77311645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9043C3-48F7-1FFB-7BED-1317EEBF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2C24-8CC0-4C10-86EA-D89AE83D2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2729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79CBF63-E1A4-A9CA-02B7-E72CA42DF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CABB2D-47F3-699E-A7A6-1C10A8505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2ABD7C-9290-3903-A1BF-94C64DF4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BBF6-FF5F-4C45-9AEE-4E388A70668D}" type="datetimeFigureOut">
              <a:rPr lang="en-CA" smtClean="0"/>
              <a:t>2024-12-06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3EC61F-E5E5-3E40-30FF-4A09989D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C926A1-362F-D288-2B29-50027AC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2C24-8CC0-4C10-86EA-D89AE83D2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871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763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845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492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7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4B132-6CFC-C1F5-D2E5-E545EC72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E61065B-E908-20A0-FA33-DF824E464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/>
              <a:t>89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092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517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912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06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04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813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388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557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520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020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99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354" y="0"/>
            <a:ext cx="9141289" cy="44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788024" y="195486"/>
            <a:ext cx="1872208" cy="1458162"/>
          </a:xfrm>
        </p:spPr>
        <p:txBody>
          <a:bodyPr/>
          <a:lstStyle>
            <a:lvl1pPr algn="l">
              <a:defRPr sz="2900" b="1" i="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788025" y="1578482"/>
            <a:ext cx="1994368" cy="633228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B30B36-9CFF-DC4F-A1AE-80F0EC6DAE15}"/>
              </a:ext>
            </a:extLst>
          </p:cNvPr>
          <p:cNvSpPr txBox="1"/>
          <p:nvPr userDrawn="1"/>
        </p:nvSpPr>
        <p:spPr>
          <a:xfrm>
            <a:off x="179512" y="4742708"/>
            <a:ext cx="3672086" cy="246221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NOM DE L’UNITÉ (à changer dans le masque)</a:t>
            </a:r>
          </a:p>
        </p:txBody>
      </p:sp>
    </p:spTree>
    <p:extLst>
      <p:ext uri="{BB962C8B-B14F-4D97-AF65-F5344CB8AC3E}">
        <p14:creationId xmlns:p14="http://schemas.microsoft.com/office/powerpoint/2010/main" val="14420117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123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640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52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010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894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31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801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88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4B5F9D-4995-D744-8E89-0E8851C4D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144001" cy="4481512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63688" y="897564"/>
            <a:ext cx="5184576" cy="954106"/>
          </a:xfrm>
        </p:spPr>
        <p:txBody>
          <a:bodyPr/>
          <a:lstStyle>
            <a:lvl1pPr algn="l">
              <a:defRPr sz="40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763343" y="2355726"/>
            <a:ext cx="5184596" cy="1755028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EB78B2-261C-4742-B0C5-237866FB399A}"/>
              </a:ext>
            </a:extLst>
          </p:cNvPr>
          <p:cNvSpPr txBox="1"/>
          <p:nvPr userDrawn="1"/>
        </p:nvSpPr>
        <p:spPr>
          <a:xfrm>
            <a:off x="179512" y="4742708"/>
            <a:ext cx="3672086" cy="246221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NOM DE L’UNITÉ (à changer dans le masque)</a:t>
            </a:r>
          </a:p>
        </p:txBody>
      </p:sp>
    </p:spTree>
    <p:extLst>
      <p:ext uri="{BB962C8B-B14F-4D97-AF65-F5344CB8AC3E}">
        <p14:creationId xmlns:p14="http://schemas.microsoft.com/office/powerpoint/2010/main" val="398913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4B5F9D-4995-D744-8E89-0E8851C4D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4481512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6971" y="573092"/>
            <a:ext cx="7293501" cy="810090"/>
          </a:xfrm>
        </p:spPr>
        <p:txBody>
          <a:bodyPr/>
          <a:lstStyle>
            <a:lvl1pPr algn="l">
              <a:defRPr sz="40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526626" y="1464536"/>
            <a:ext cx="7293529" cy="540544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4515966"/>
            <a:ext cx="1728192" cy="44627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l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</a:t>
            </a:r>
            <a:b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LA FACULTÉ</a:t>
            </a:r>
          </a:p>
        </p:txBody>
      </p:sp>
      <p:sp>
        <p:nvSpPr>
          <p:cNvPr id="8" name="Espace réservé de l’image 15">
            <a:extLst>
              <a:ext uri="{FF2B5EF4-FFF2-40B4-BE49-F238E27FC236}">
                <a16:creationId xmlns:a16="http://schemas.microsoft.com/office/drawing/2014/main" id="{71D2EFEB-EA39-B045-A2BA-B94388967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5" y="3321701"/>
            <a:ext cx="1334523" cy="1159811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e l’image 15">
            <a:extLst>
              <a:ext uri="{FF2B5EF4-FFF2-40B4-BE49-F238E27FC236}">
                <a16:creationId xmlns:a16="http://schemas.microsoft.com/office/drawing/2014/main" id="{F974A666-B062-D640-81E4-684D6C446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5" y="2003914"/>
            <a:ext cx="1334523" cy="1159811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e l’image 13">
            <a:extLst>
              <a:ext uri="{FF2B5EF4-FFF2-40B4-BE49-F238E27FC236}">
                <a16:creationId xmlns:a16="http://schemas.microsoft.com/office/drawing/2014/main" id="{06EC5FAE-DC26-2946-B49E-4B9AA2163F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6971" y="2813948"/>
            <a:ext cx="2304256" cy="1667564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9C23E61-744B-0644-8B11-3FE08B60FED1}"/>
              </a:ext>
            </a:extLst>
          </p:cNvPr>
          <p:cNvSpPr txBox="1"/>
          <p:nvPr userDrawn="1"/>
        </p:nvSpPr>
        <p:spPr>
          <a:xfrm>
            <a:off x="179512" y="4742708"/>
            <a:ext cx="3672086" cy="246221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NOM DE L’UNITÉ (à changer dans le masque)</a:t>
            </a:r>
          </a:p>
        </p:txBody>
      </p:sp>
    </p:spTree>
    <p:extLst>
      <p:ext uri="{BB962C8B-B14F-4D97-AF65-F5344CB8AC3E}">
        <p14:creationId xmlns:p14="http://schemas.microsoft.com/office/powerpoint/2010/main" val="280172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’image 13">
            <a:extLst>
              <a:ext uri="{FF2B5EF4-FFF2-40B4-BE49-F238E27FC236}">
                <a16:creationId xmlns:a16="http://schemas.microsoft.com/office/drawing/2014/main" id="{06EC5FAE-DC26-2946-B49E-4B9AA2163F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06326"/>
            <a:ext cx="9144000" cy="5143500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4515966"/>
            <a:ext cx="1728192" cy="44627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l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</a:t>
            </a:r>
            <a:b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LA FACULTÉ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25C298-0721-F847-BAFC-1EFC2F373F6D}"/>
              </a:ext>
            </a:extLst>
          </p:cNvPr>
          <p:cNvSpPr/>
          <p:nvPr userDrawn="1"/>
        </p:nvSpPr>
        <p:spPr bwMode="auto">
          <a:xfrm>
            <a:off x="7524328" y="4515966"/>
            <a:ext cx="1512168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66705"/>
            <a:ext cx="9143999" cy="810090"/>
          </a:xfrm>
        </p:spPr>
        <p:txBody>
          <a:bodyPr anchor="ctr" anchorCtr="0"/>
          <a:lstStyle>
            <a:lvl1pPr algn="ctr">
              <a:defRPr sz="40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8099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11A052E-39FD-D748-8BD2-0F8C49CC4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B1F931D-EF30-3C46-AC7E-A2FC3396CB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585" y="2166705"/>
            <a:ext cx="7488832" cy="810090"/>
          </a:xfrm>
        </p:spPr>
        <p:txBody>
          <a:bodyPr anchor="ctr" anchorCtr="0"/>
          <a:lstStyle>
            <a:lvl1pPr algn="ctr">
              <a:defRPr sz="40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253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11A052E-39FD-D748-8BD2-0F8C49CC4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5DA325-F112-BF4E-8D08-A779F395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1879" y="2166705"/>
            <a:ext cx="4824537" cy="810090"/>
          </a:xfrm>
        </p:spPr>
        <p:txBody>
          <a:bodyPr anchor="ctr" anchorCtr="0"/>
          <a:lstStyle>
            <a:lvl1pPr algn="l">
              <a:defRPr sz="4000" b="1" i="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173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38040"/>
            <a:ext cx="849694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8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467544" y="1207717"/>
            <a:ext cx="8496944" cy="32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20072" y="143172"/>
            <a:ext cx="3672086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 LA FACULTÉ</a:t>
            </a:r>
            <a:r>
              <a:rPr lang="fr-FR" sz="1300" baseline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 ICI</a:t>
            </a:r>
            <a:endParaRPr lang="fr-FR" sz="130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F7562BE-E2F0-F749-B216-CBBC35892616}"/>
              </a:ext>
            </a:extLst>
          </p:cNvPr>
          <p:cNvSpPr txBox="1"/>
          <p:nvPr userDrawn="1"/>
        </p:nvSpPr>
        <p:spPr>
          <a:xfrm>
            <a:off x="5220072" y="143172"/>
            <a:ext cx="3672086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 LA FACULTÉ</a:t>
            </a:r>
            <a:r>
              <a:rPr lang="fr-FR" sz="1300" baseline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 ICI</a:t>
            </a:r>
            <a:endParaRPr lang="fr-FR" sz="130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FCA06AE-901C-FF4C-83AF-128695F0499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7668344" y="4657686"/>
            <a:ext cx="1320568" cy="303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378AC47-50F7-FB49-B5A2-3EE46B51E6F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4" y="0"/>
            <a:ext cx="9143989" cy="4524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6C1189-1A59-A349-8FCB-908BB977186C}"/>
              </a:ext>
            </a:extLst>
          </p:cNvPr>
          <p:cNvSpPr txBox="1"/>
          <p:nvPr userDrawn="1"/>
        </p:nvSpPr>
        <p:spPr>
          <a:xfrm>
            <a:off x="5868144" y="165289"/>
            <a:ext cx="3096344" cy="246221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r"/>
            <a:r>
              <a:rPr lang="fr-FR" sz="1300" dirty="0" err="1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Department</a:t>
            </a:r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 of Computer Science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462598" y="477446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23493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96" r:id="rId3"/>
    <p:sldLayoutId id="2147483864" r:id="rId4"/>
    <p:sldLayoutId id="2147483863" r:id="rId5"/>
    <p:sldLayoutId id="2147483867" r:id="rId6"/>
    <p:sldLayoutId id="2147483868" r:id="rId7"/>
    <p:sldLayoutId id="2147483869" r:id="rId8"/>
    <p:sldLayoutId id="2147483871" r:id="rId9"/>
    <p:sldLayoutId id="2147483865" r:id="rId10"/>
    <p:sldLayoutId id="2147483853" r:id="rId11"/>
    <p:sldLayoutId id="2147483854" r:id="rId12"/>
    <p:sldLayoutId id="2147483866" r:id="rId13"/>
    <p:sldLayoutId id="2147483858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 b="1" cap="all">
          <a:solidFill>
            <a:schemeClr val="tx2"/>
          </a:solidFill>
          <a:latin typeface="Arial Narrow"/>
          <a:ea typeface="+mj-ea"/>
          <a:cs typeface="Arial Narro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Narrow" charset="0"/>
          <a:ea typeface="ＭＳ Ｐゴシック" charset="0"/>
          <a:cs typeface="Arial Narrow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Narrow" charset="0"/>
          <a:ea typeface="ＭＳ Ｐゴシック" charset="0"/>
          <a:cs typeface="Arial Narrow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Narrow" charset="0"/>
          <a:ea typeface="ＭＳ Ｐゴシック" charset="0"/>
          <a:cs typeface="Arial Narrow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Narrow" charset="0"/>
          <a:ea typeface="ＭＳ Ｐゴシック" charset="0"/>
          <a:cs typeface="Arial Narrow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925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925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925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925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28594" indent="-228594" algn="l" rtl="0" eaLnBrk="1" fontAlgn="base" hangingPunct="1">
        <a:spcBef>
          <a:spcPts val="1000"/>
        </a:spcBef>
        <a:spcAft>
          <a:spcPct val="0"/>
        </a:spcAft>
        <a:buClr>
          <a:srgbClr val="00B050"/>
        </a:buClr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38" indent="-273044" algn="l" rtl="0" eaLnBrk="1" fontAlgn="base" hangingPunct="1">
        <a:spcBef>
          <a:spcPts val="400"/>
        </a:spcBef>
        <a:spcAft>
          <a:spcPct val="0"/>
        </a:spcAft>
        <a:buFont typeface="Lucida Grande" charset="0"/>
        <a:buChar char="-"/>
        <a:defRPr sz="2500">
          <a:solidFill>
            <a:schemeClr val="tx1"/>
          </a:solidFill>
          <a:latin typeface="+mn-lt"/>
          <a:ea typeface="+mn-ea"/>
        </a:defRPr>
      </a:lvl2pPr>
      <a:lvl3pPr marL="685783" indent="-182558" algn="l" rtl="0" eaLnBrk="1" fontAlgn="base" hangingPunct="1">
        <a:spcBef>
          <a:spcPts val="400"/>
        </a:spcBef>
        <a:spcAft>
          <a:spcPct val="0"/>
        </a:spcAft>
        <a:buFont typeface="Wingdings" charset="2"/>
        <a:buChar char="§"/>
        <a:defRPr sz="2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914377" indent="-200020" algn="l" rtl="0" eaLnBrk="1" fontAlgn="base" hangingPunct="1">
        <a:spcBef>
          <a:spcPts val="400"/>
        </a:spcBef>
        <a:spcAft>
          <a:spcPct val="0"/>
        </a:spcAft>
        <a:buSzPct val="65000"/>
        <a:buFont typeface="Wingdings" charset="2"/>
        <a:buChar char="v"/>
        <a:defRPr sz="2200">
          <a:solidFill>
            <a:schemeClr val="tx1"/>
          </a:solidFill>
          <a:latin typeface="+mn-lt"/>
          <a:ea typeface="ヒラギノ角ゴ Pro W3" charset="-128"/>
        </a:defRPr>
      </a:lvl4pPr>
      <a:lvl5pPr marL="1142971" indent="-200020" algn="l" rtl="0" eaLnBrk="1" fontAlgn="base" hangingPunct="1">
        <a:spcBef>
          <a:spcPts val="4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ヒラギノ角ゴ Pro W3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1C2B753-4AEC-7514-27EF-D7529DB0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9B457F-84BC-E398-7253-9A31F9F77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65E994-6BB2-228A-6AEB-2B9D23EDF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F6BBF6-FF5F-4C45-9AEE-4E388A70668D}" type="datetimeFigureOut">
              <a:rPr lang="en-CA" smtClean="0"/>
              <a:t>2024-12-06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F501BA-48B8-19D8-C25B-9BFAC047C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ADE9AE-FE14-8DFF-237A-4965BB94A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4D2C24-8CC0-4C10-86EA-D89AE83D2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204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8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12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779277" y="4475518"/>
            <a:ext cx="2772308" cy="61176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66" y="4453747"/>
            <a:ext cx="2699119" cy="63190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850142" y="4845809"/>
            <a:ext cx="1962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FFFFFF"/>
                </a:solidFill>
              </a:rPr>
              <a:t>medomics-udes.org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AED76D0-8E19-33D2-A9E5-EBBB3BA3A1AC}"/>
              </a:ext>
            </a:extLst>
          </p:cNvPr>
          <p:cNvSpPr txBox="1">
            <a:spLocks/>
          </p:cNvSpPr>
          <p:nvPr/>
        </p:nvSpPr>
        <p:spPr bwMode="auto">
          <a:xfrm>
            <a:off x="2329212" y="440447"/>
            <a:ext cx="6808110" cy="170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 cap="none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Narrow" charset="0"/>
                <a:ea typeface="ＭＳ Ｐゴシック" charset="0"/>
                <a:cs typeface="Arial Narrow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Narrow" charset="0"/>
                <a:ea typeface="ＭＳ Ｐゴシック" charset="0"/>
                <a:cs typeface="Arial Narrow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Narrow" charset="0"/>
                <a:ea typeface="ＭＳ Ｐゴシック" charset="0"/>
                <a:cs typeface="Arial Narrow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Narrow" charset="0"/>
                <a:ea typeface="ＭＳ Ｐゴシック" charset="0"/>
                <a:cs typeface="Arial Narrow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925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925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925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925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3500" dirty="0"/>
              <a:t>Synthetic Data for Accessible Learning in Healthcare: Improving Mortality Prediction with Longitudinal Data</a:t>
            </a:r>
            <a:br>
              <a:rPr lang="en-US" sz="3500" dirty="0"/>
            </a:br>
            <a:br>
              <a:rPr lang="en-US" sz="3500" dirty="0"/>
            </a:br>
            <a:endParaRPr lang="fr-FR" sz="3500" kern="0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56D23065-7A66-75CB-7D68-2B92E43F4796}"/>
              </a:ext>
            </a:extLst>
          </p:cNvPr>
          <p:cNvSpPr txBox="1">
            <a:spLocks/>
          </p:cNvSpPr>
          <p:nvPr/>
        </p:nvSpPr>
        <p:spPr bwMode="auto">
          <a:xfrm>
            <a:off x="82202" y="2638797"/>
            <a:ext cx="6480130" cy="33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B050"/>
              </a:buClr>
              <a:buFontTx/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228594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2500">
                <a:solidFill>
                  <a:srgbClr val="FFFFFF"/>
                </a:solidFill>
                <a:latin typeface="+mn-lt"/>
                <a:ea typeface="+mn-ea"/>
              </a:defRPr>
            </a:lvl2pPr>
            <a:lvl3pPr marL="503225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2200">
                <a:solidFill>
                  <a:srgbClr val="FFFFFF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714357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Tx/>
              <a:buNone/>
              <a:defRPr sz="2200">
                <a:solidFill>
                  <a:srgbClr val="FFFFFF"/>
                </a:solidFill>
                <a:latin typeface="+mn-lt"/>
                <a:ea typeface="ヒラギノ角ゴ Pro W3" charset="-128"/>
              </a:defRPr>
            </a:lvl4pPr>
            <a:lvl5pPr marL="942951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2200">
                <a:solidFill>
                  <a:srgbClr val="FFFFFF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u="sng" kern="0" dirty="0"/>
              <a:t>Hakima Laribi</a:t>
            </a:r>
            <a:r>
              <a:rPr lang="en-CA" kern="0" dirty="0"/>
              <a:t> </a:t>
            </a:r>
            <a:r>
              <a:rPr lang="en-CA" sz="1300" kern="0" dirty="0"/>
              <a:t>PhD student, Department of Computer Science, Université de Sherbrooke</a:t>
            </a:r>
          </a:p>
          <a:p>
            <a:endParaRPr lang="en-CA" sz="1500" kern="0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0858A5FB-305A-F429-529B-511998B5D9FC}"/>
              </a:ext>
            </a:extLst>
          </p:cNvPr>
          <p:cNvSpPr txBox="1">
            <a:spLocks/>
          </p:cNvSpPr>
          <p:nvPr/>
        </p:nvSpPr>
        <p:spPr bwMode="auto">
          <a:xfrm>
            <a:off x="103906" y="3237549"/>
            <a:ext cx="7564438" cy="33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B050"/>
              </a:buClr>
              <a:buFontTx/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228594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2500">
                <a:solidFill>
                  <a:srgbClr val="FFFFFF"/>
                </a:solidFill>
                <a:latin typeface="+mn-lt"/>
                <a:ea typeface="+mn-ea"/>
              </a:defRPr>
            </a:lvl2pPr>
            <a:lvl3pPr marL="503225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2200">
                <a:solidFill>
                  <a:srgbClr val="FFFFFF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714357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Tx/>
              <a:buNone/>
              <a:defRPr sz="2200">
                <a:solidFill>
                  <a:srgbClr val="FFFFFF"/>
                </a:solidFill>
                <a:latin typeface="+mn-lt"/>
                <a:ea typeface="ヒラギノ角ゴ Pro W3" charset="-128"/>
              </a:defRPr>
            </a:lvl4pPr>
            <a:lvl5pPr marL="942951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2200">
                <a:solidFill>
                  <a:srgbClr val="FFFFFF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sz="1700" kern="0" dirty="0"/>
              <a:t>Nicolas Raymond </a:t>
            </a:r>
            <a:r>
              <a:rPr lang="en-CA" sz="1300" kern="0" dirty="0"/>
              <a:t>M.Sc., </a:t>
            </a:r>
            <a:r>
              <a:rPr lang="en-CA" sz="1300" kern="0" dirty="0" err="1"/>
              <a:t>BMath</a:t>
            </a:r>
            <a:r>
              <a:rPr lang="en-CA" sz="1300" kern="0" dirty="0"/>
              <a:t>, Department of Computer Science, Université de Sherbrooke</a:t>
            </a:r>
          </a:p>
          <a:p>
            <a:endParaRPr lang="en-CA" sz="1500" kern="0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869DBC5-EAC9-A13A-3719-6399825FB81C}"/>
              </a:ext>
            </a:extLst>
          </p:cNvPr>
          <p:cNvSpPr txBox="1">
            <a:spLocks/>
          </p:cNvSpPr>
          <p:nvPr/>
        </p:nvSpPr>
        <p:spPr bwMode="auto">
          <a:xfrm>
            <a:off x="103906" y="3529474"/>
            <a:ext cx="7564438" cy="33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B050"/>
              </a:buClr>
              <a:buFontTx/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228594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2500">
                <a:solidFill>
                  <a:srgbClr val="FFFFFF"/>
                </a:solidFill>
                <a:latin typeface="+mn-lt"/>
                <a:ea typeface="+mn-ea"/>
              </a:defRPr>
            </a:lvl2pPr>
            <a:lvl3pPr marL="503225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2200">
                <a:solidFill>
                  <a:srgbClr val="FFFFFF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714357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Tx/>
              <a:buNone/>
              <a:defRPr sz="2200">
                <a:solidFill>
                  <a:srgbClr val="FFFFFF"/>
                </a:solidFill>
                <a:latin typeface="+mn-lt"/>
                <a:ea typeface="ヒラギノ角ゴ Pro W3" charset="-128"/>
              </a:defRPr>
            </a:lvl4pPr>
            <a:lvl5pPr marL="942951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2200">
                <a:solidFill>
                  <a:srgbClr val="FFFFFF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sz="1700" kern="0" dirty="0" err="1"/>
              <a:t>Ryeyan</a:t>
            </a:r>
            <a:r>
              <a:rPr lang="en-CA" sz="1700" kern="0" dirty="0"/>
              <a:t> </a:t>
            </a:r>
            <a:r>
              <a:rPr lang="en-CA" sz="1700" kern="0" dirty="0" err="1"/>
              <a:t>Taseen</a:t>
            </a:r>
            <a:r>
              <a:rPr lang="en-CA" sz="1700" kern="0" dirty="0"/>
              <a:t> </a:t>
            </a:r>
            <a:r>
              <a:rPr lang="en-CA" sz="1300" kern="0" dirty="0"/>
              <a:t>MD, M.Sc., </a:t>
            </a:r>
            <a:r>
              <a:rPr lang="en-US" sz="1300" kern="0" dirty="0"/>
              <a:t>Department of Medicine, Cambridge Memorial Hospital</a:t>
            </a:r>
            <a:endParaRPr lang="en-CA" sz="1300" kern="0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EB98113-0A44-DE8A-92D2-126DB3E00421}"/>
              </a:ext>
            </a:extLst>
          </p:cNvPr>
          <p:cNvSpPr txBox="1">
            <a:spLocks/>
          </p:cNvSpPr>
          <p:nvPr/>
        </p:nvSpPr>
        <p:spPr bwMode="auto">
          <a:xfrm>
            <a:off x="98651" y="3861248"/>
            <a:ext cx="7564438" cy="33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B050"/>
              </a:buClr>
              <a:buFontTx/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228594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2500">
                <a:solidFill>
                  <a:srgbClr val="FFFFFF"/>
                </a:solidFill>
                <a:latin typeface="+mn-lt"/>
                <a:ea typeface="+mn-ea"/>
              </a:defRPr>
            </a:lvl2pPr>
            <a:lvl3pPr marL="503225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2200">
                <a:solidFill>
                  <a:srgbClr val="FFFFFF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714357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Tx/>
              <a:buNone/>
              <a:defRPr sz="2200">
                <a:solidFill>
                  <a:srgbClr val="FFFFFF"/>
                </a:solidFill>
                <a:latin typeface="+mn-lt"/>
                <a:ea typeface="ヒラギノ角ゴ Pro W3" charset="-128"/>
              </a:defRPr>
            </a:lvl4pPr>
            <a:lvl5pPr marL="942951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2200">
                <a:solidFill>
                  <a:srgbClr val="FFFFFF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sz="1700" kern="0" dirty="0"/>
              <a:t>Dan </a:t>
            </a:r>
            <a:r>
              <a:rPr lang="en-CA" sz="1700" kern="0" dirty="0" err="1"/>
              <a:t>Poenaru</a:t>
            </a:r>
            <a:r>
              <a:rPr lang="en-CA" sz="1700" kern="0" dirty="0"/>
              <a:t> </a:t>
            </a:r>
            <a:r>
              <a:rPr lang="en-CA" sz="1300" kern="0" dirty="0"/>
              <a:t>Professor, </a:t>
            </a:r>
            <a:r>
              <a:rPr lang="en-US" sz="1300" kern="0" dirty="0"/>
              <a:t>Department of Pediatric Surgery, McGill University</a:t>
            </a:r>
            <a:endParaRPr lang="en-CA" sz="1300" kern="0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D6EDE6F0-C1E6-427F-E762-EEF52D8D51FA}"/>
              </a:ext>
            </a:extLst>
          </p:cNvPr>
          <p:cNvSpPr txBox="1">
            <a:spLocks/>
          </p:cNvSpPr>
          <p:nvPr/>
        </p:nvSpPr>
        <p:spPr bwMode="auto">
          <a:xfrm>
            <a:off x="98651" y="4184192"/>
            <a:ext cx="7564438" cy="33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B050"/>
              </a:buClr>
              <a:buFontTx/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228594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2500">
                <a:solidFill>
                  <a:srgbClr val="FFFFFF"/>
                </a:solidFill>
                <a:latin typeface="+mn-lt"/>
                <a:ea typeface="+mn-ea"/>
              </a:defRPr>
            </a:lvl2pPr>
            <a:lvl3pPr marL="503225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2200">
                <a:solidFill>
                  <a:srgbClr val="FFFFFF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714357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Tx/>
              <a:buNone/>
              <a:defRPr sz="2200">
                <a:solidFill>
                  <a:srgbClr val="FFFFFF"/>
                </a:solidFill>
                <a:latin typeface="+mn-lt"/>
                <a:ea typeface="ヒラギノ角ゴ Pro W3" charset="-128"/>
              </a:defRPr>
            </a:lvl4pPr>
            <a:lvl5pPr marL="942951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2200">
                <a:solidFill>
                  <a:srgbClr val="FFFFFF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sz="1700" kern="0" dirty="0"/>
              <a:t>Martin </a:t>
            </a:r>
            <a:r>
              <a:rPr lang="en-CA" sz="1700" kern="0" dirty="0" err="1"/>
              <a:t>Vallières</a:t>
            </a:r>
            <a:r>
              <a:rPr lang="en-CA" sz="1700" kern="0" dirty="0"/>
              <a:t> </a:t>
            </a:r>
            <a:r>
              <a:rPr lang="en-CA" sz="1300" kern="0" dirty="0"/>
              <a:t>Professor, Department of Computer Science, Université de Sherbrooke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10</a:t>
            </a:fld>
            <a:endParaRPr lang="fr-FR" dirty="0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589733A-E0B0-DA94-A6FE-70226CE7540A}"/>
              </a:ext>
            </a:extLst>
          </p:cNvPr>
          <p:cNvCxnSpPr>
            <a:cxnSpLocks/>
          </p:cNvCxnSpPr>
          <p:nvPr/>
        </p:nvCxnSpPr>
        <p:spPr bwMode="auto">
          <a:xfrm flipV="1">
            <a:off x="2470956" y="3605778"/>
            <a:ext cx="2251888" cy="502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Espace réservé du contenu 2">
            <a:extLst>
              <a:ext uri="{FF2B5EF4-FFF2-40B4-BE49-F238E27FC236}">
                <a16:creationId xmlns:a16="http://schemas.microsoft.com/office/drawing/2014/main" id="{71058572-6051-E0D9-CE46-BC32D69E18F2}"/>
              </a:ext>
            </a:extLst>
          </p:cNvPr>
          <p:cNvSpPr txBox="1">
            <a:spLocks/>
          </p:cNvSpPr>
          <p:nvPr/>
        </p:nvSpPr>
        <p:spPr bwMode="auto">
          <a:xfrm>
            <a:off x="29714" y="962949"/>
            <a:ext cx="8571136" cy="43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700" kern="0" dirty="0"/>
              <a:t>Testing in a real-world scenario, when a patient is admitted multiple times:</a:t>
            </a:r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952A7F50-528E-C931-322C-E19F6500CB43}"/>
              </a:ext>
            </a:extLst>
          </p:cNvPr>
          <p:cNvCxnSpPr/>
          <p:nvPr/>
        </p:nvCxnSpPr>
        <p:spPr bwMode="auto">
          <a:xfrm flipV="1">
            <a:off x="5384845" y="3610801"/>
            <a:ext cx="3284453" cy="142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6" name="Graphique 85" descr="Utilisateur avec un remplissage uni">
            <a:extLst>
              <a:ext uri="{FF2B5EF4-FFF2-40B4-BE49-F238E27FC236}">
                <a16:creationId xmlns:a16="http://schemas.microsoft.com/office/drawing/2014/main" id="{B69DB5AA-8067-795A-5B9D-70069EBBA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5870" y="2202378"/>
            <a:ext cx="1075859" cy="1075859"/>
          </a:xfrm>
          <a:prstGeom prst="rect">
            <a:avLst/>
          </a:prstGeom>
        </p:spPr>
      </p:pic>
      <p:pic>
        <p:nvPicPr>
          <p:cNvPr id="87" name="Graphique 86" descr="Utilisateur avec un remplissage uni">
            <a:extLst>
              <a:ext uri="{FF2B5EF4-FFF2-40B4-BE49-F238E27FC236}">
                <a16:creationId xmlns:a16="http://schemas.microsoft.com/office/drawing/2014/main" id="{C40849CA-F0FD-5959-76F0-AA61DE924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8019" y="2203598"/>
            <a:ext cx="1075859" cy="1075859"/>
          </a:xfrm>
          <a:prstGeom prst="rect">
            <a:avLst/>
          </a:prstGeom>
        </p:spPr>
      </p:pic>
      <p:pic>
        <p:nvPicPr>
          <p:cNvPr id="88" name="Graphique 87" descr="Utilisateur avec un remplissage uni">
            <a:extLst>
              <a:ext uri="{FF2B5EF4-FFF2-40B4-BE49-F238E27FC236}">
                <a16:creationId xmlns:a16="http://schemas.microsoft.com/office/drawing/2014/main" id="{C19DFC7A-6D44-49BB-C371-B4CF36A59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1290" y="2216877"/>
            <a:ext cx="1075859" cy="1075859"/>
          </a:xfrm>
          <a:prstGeom prst="rect">
            <a:avLst/>
          </a:prstGeom>
        </p:spPr>
      </p:pic>
      <p:pic>
        <p:nvPicPr>
          <p:cNvPr id="89" name="Graphique 88" descr="Utilisateur avec un remplissage uni">
            <a:extLst>
              <a:ext uri="{FF2B5EF4-FFF2-40B4-BE49-F238E27FC236}">
                <a16:creationId xmlns:a16="http://schemas.microsoft.com/office/drawing/2014/main" id="{61FE841C-A76E-1414-9D65-1D36259CDF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93439" y="2216877"/>
            <a:ext cx="1075859" cy="1075859"/>
          </a:xfrm>
          <a:prstGeom prst="rect">
            <a:avLst/>
          </a:prstGeom>
        </p:spPr>
      </p:pic>
      <p:sp>
        <p:nvSpPr>
          <p:cNvPr id="91" name="ZoneTexte 90">
            <a:extLst>
              <a:ext uri="{FF2B5EF4-FFF2-40B4-BE49-F238E27FC236}">
                <a16:creationId xmlns:a16="http://schemas.microsoft.com/office/drawing/2014/main" id="{5330405B-72BC-25B8-6C04-91FDA917AE34}"/>
              </a:ext>
            </a:extLst>
          </p:cNvPr>
          <p:cNvSpPr txBox="1"/>
          <p:nvPr/>
        </p:nvSpPr>
        <p:spPr>
          <a:xfrm>
            <a:off x="5384845" y="3193375"/>
            <a:ext cx="757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chemeClr val="bg1"/>
                </a:solidFill>
              </a:rPr>
              <a:t>Visit 1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F3DAB0D5-6813-0349-A58E-3CC5D0C72328}"/>
              </a:ext>
            </a:extLst>
          </p:cNvPr>
          <p:cNvSpPr txBox="1"/>
          <p:nvPr/>
        </p:nvSpPr>
        <p:spPr>
          <a:xfrm>
            <a:off x="6199892" y="3192481"/>
            <a:ext cx="757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rgbClr val="FF0000"/>
                </a:solidFill>
              </a:rPr>
              <a:t>Visit 2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289E2B0-6590-5054-0084-D6199D9A0060}"/>
              </a:ext>
            </a:extLst>
          </p:cNvPr>
          <p:cNvSpPr txBox="1"/>
          <p:nvPr/>
        </p:nvSpPr>
        <p:spPr>
          <a:xfrm>
            <a:off x="6985311" y="3192481"/>
            <a:ext cx="757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rgbClr val="FFC000"/>
                </a:solidFill>
              </a:rPr>
              <a:t>Visit 3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A9F8D537-0797-9763-D326-F0464D043F02}"/>
              </a:ext>
            </a:extLst>
          </p:cNvPr>
          <p:cNvSpPr txBox="1"/>
          <p:nvPr/>
        </p:nvSpPr>
        <p:spPr>
          <a:xfrm>
            <a:off x="7739748" y="3208433"/>
            <a:ext cx="757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/>
              <a:t>Visit 4</a:t>
            </a:r>
          </a:p>
        </p:txBody>
      </p:sp>
      <p:pic>
        <p:nvPicPr>
          <p:cNvPr id="101" name="Graphique 100" descr="Utilisateur avec un remplissage uni">
            <a:extLst>
              <a:ext uri="{FF2B5EF4-FFF2-40B4-BE49-F238E27FC236}">
                <a16:creationId xmlns:a16="http://schemas.microsoft.com/office/drawing/2014/main" id="{1D9F6C68-CCC7-C769-37E1-AFD055129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8753" y="2218051"/>
            <a:ext cx="1075859" cy="1075859"/>
          </a:xfrm>
          <a:prstGeom prst="rect">
            <a:avLst/>
          </a:prstGeom>
        </p:spPr>
      </p:pic>
      <p:pic>
        <p:nvPicPr>
          <p:cNvPr id="102" name="Graphique 101" descr="Utilisateur avec un remplissage uni">
            <a:extLst>
              <a:ext uri="{FF2B5EF4-FFF2-40B4-BE49-F238E27FC236}">
                <a16:creationId xmlns:a16="http://schemas.microsoft.com/office/drawing/2014/main" id="{84A90E16-7261-93FC-5B72-9E3D1C70A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0902" y="2219271"/>
            <a:ext cx="1075859" cy="1075859"/>
          </a:xfrm>
          <a:prstGeom prst="rect">
            <a:avLst/>
          </a:prstGeom>
        </p:spPr>
      </p:pic>
      <p:pic>
        <p:nvPicPr>
          <p:cNvPr id="103" name="Graphique 102" descr="Utilisateur avec un remplissage uni">
            <a:extLst>
              <a:ext uri="{FF2B5EF4-FFF2-40B4-BE49-F238E27FC236}">
                <a16:creationId xmlns:a16="http://schemas.microsoft.com/office/drawing/2014/main" id="{C9462C3E-6C8E-5A9A-803A-04627421B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4173" y="2232550"/>
            <a:ext cx="1075859" cy="1075859"/>
          </a:xfrm>
          <a:prstGeom prst="rect">
            <a:avLst/>
          </a:prstGeom>
        </p:spPr>
      </p:pic>
      <p:sp>
        <p:nvSpPr>
          <p:cNvPr id="104" name="ZoneTexte 103">
            <a:extLst>
              <a:ext uri="{FF2B5EF4-FFF2-40B4-BE49-F238E27FC236}">
                <a16:creationId xmlns:a16="http://schemas.microsoft.com/office/drawing/2014/main" id="{62ED721E-8418-65A6-2DE7-991C01300DA8}"/>
              </a:ext>
            </a:extLst>
          </p:cNvPr>
          <p:cNvSpPr txBox="1"/>
          <p:nvPr/>
        </p:nvSpPr>
        <p:spPr>
          <a:xfrm>
            <a:off x="2357728" y="3209048"/>
            <a:ext cx="757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chemeClr val="bg1"/>
                </a:solidFill>
              </a:rPr>
              <a:t>Visit 1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68FA1D3F-706F-2992-DF42-A93F56B7E48B}"/>
              </a:ext>
            </a:extLst>
          </p:cNvPr>
          <p:cNvSpPr txBox="1"/>
          <p:nvPr/>
        </p:nvSpPr>
        <p:spPr>
          <a:xfrm>
            <a:off x="3172775" y="3208154"/>
            <a:ext cx="757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rgbClr val="FF0000"/>
                </a:solidFill>
              </a:rPr>
              <a:t>Visit 2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4435D9E2-EA1F-E12A-3020-A3D7693D5F07}"/>
              </a:ext>
            </a:extLst>
          </p:cNvPr>
          <p:cNvSpPr txBox="1"/>
          <p:nvPr/>
        </p:nvSpPr>
        <p:spPr>
          <a:xfrm>
            <a:off x="3958194" y="3208154"/>
            <a:ext cx="757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rgbClr val="FFC000"/>
                </a:solidFill>
              </a:rPr>
              <a:t>Visit 3</a:t>
            </a:r>
          </a:p>
        </p:txBody>
      </p: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B495BD78-F465-ABDB-67B3-A4C2AF8433F4}"/>
              </a:ext>
            </a:extLst>
          </p:cNvPr>
          <p:cNvCxnSpPr>
            <a:cxnSpLocks/>
          </p:cNvCxnSpPr>
          <p:nvPr/>
        </p:nvCxnSpPr>
        <p:spPr bwMode="auto">
          <a:xfrm flipV="1">
            <a:off x="291899" y="3602432"/>
            <a:ext cx="1574570" cy="44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8" name="Graphique 107" descr="Utilisateur avec un remplissage uni">
            <a:extLst>
              <a:ext uri="{FF2B5EF4-FFF2-40B4-BE49-F238E27FC236}">
                <a16:creationId xmlns:a16="http://schemas.microsoft.com/office/drawing/2014/main" id="{0FF0A67C-1AC1-4388-D884-325AC7CA4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96" y="2214090"/>
            <a:ext cx="1075859" cy="1075859"/>
          </a:xfrm>
          <a:prstGeom prst="rect">
            <a:avLst/>
          </a:prstGeom>
        </p:spPr>
      </p:pic>
      <p:pic>
        <p:nvPicPr>
          <p:cNvPr id="109" name="Graphique 108" descr="Utilisateur avec un remplissage uni">
            <a:extLst>
              <a:ext uri="{FF2B5EF4-FFF2-40B4-BE49-F238E27FC236}">
                <a16:creationId xmlns:a16="http://schemas.microsoft.com/office/drawing/2014/main" id="{1503CDAA-A3F8-32BE-8D64-B0B08D668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845" y="2215310"/>
            <a:ext cx="1075859" cy="1075859"/>
          </a:xfrm>
          <a:prstGeom prst="rect">
            <a:avLst/>
          </a:prstGeom>
        </p:spPr>
      </p:pic>
      <p:sp>
        <p:nvSpPr>
          <p:cNvPr id="111" name="ZoneTexte 110">
            <a:extLst>
              <a:ext uri="{FF2B5EF4-FFF2-40B4-BE49-F238E27FC236}">
                <a16:creationId xmlns:a16="http://schemas.microsoft.com/office/drawing/2014/main" id="{1AC8A5B9-7862-3AE0-F653-E9EB4FD04473}"/>
              </a:ext>
            </a:extLst>
          </p:cNvPr>
          <p:cNvSpPr txBox="1"/>
          <p:nvPr/>
        </p:nvSpPr>
        <p:spPr>
          <a:xfrm>
            <a:off x="178671" y="3205087"/>
            <a:ext cx="757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chemeClr val="bg1"/>
                </a:solidFill>
              </a:rPr>
              <a:t>Visit 1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B57AF653-CB5B-CFC8-1676-9E6930B0B577}"/>
              </a:ext>
            </a:extLst>
          </p:cNvPr>
          <p:cNvSpPr txBox="1"/>
          <p:nvPr/>
        </p:nvSpPr>
        <p:spPr>
          <a:xfrm>
            <a:off x="993718" y="3204193"/>
            <a:ext cx="757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rgbClr val="FF0000"/>
                </a:solidFill>
              </a:rPr>
              <a:t>Visit 2</a:t>
            </a:r>
          </a:p>
        </p:txBody>
      </p:sp>
      <p:sp>
        <p:nvSpPr>
          <p:cNvPr id="130" name="Rectangle : coins arrondis 129">
            <a:extLst>
              <a:ext uri="{FF2B5EF4-FFF2-40B4-BE49-F238E27FC236}">
                <a16:creationId xmlns:a16="http://schemas.microsoft.com/office/drawing/2014/main" id="{4747F91F-E634-770C-B066-B6EC8D6570E5}"/>
              </a:ext>
            </a:extLst>
          </p:cNvPr>
          <p:cNvSpPr/>
          <p:nvPr/>
        </p:nvSpPr>
        <p:spPr bwMode="auto">
          <a:xfrm>
            <a:off x="1359016" y="2025481"/>
            <a:ext cx="1086301" cy="32316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b="1" dirty="0">
                <a:ea typeface="ＭＳ Ｐゴシック" charset="0"/>
                <a:cs typeface="ＭＳ Ｐゴシック" charset="0"/>
              </a:rPr>
              <a:t>Prediction</a:t>
            </a:r>
            <a:endParaRPr kumimoji="0" lang="en-CA" sz="1300" b="1" i="0" u="none" strike="noStrike" cap="none" normalizeH="0" baseline="0" dirty="0">
              <a:ln>
                <a:noFill/>
              </a:ln>
              <a:effectLst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812DBAA3-E15E-9CCD-D0E4-BBD532E72850}"/>
              </a:ext>
            </a:extLst>
          </p:cNvPr>
          <p:cNvCxnSpPr/>
          <p:nvPr/>
        </p:nvCxnSpPr>
        <p:spPr bwMode="auto">
          <a:xfrm flipV="1">
            <a:off x="1553714" y="2292572"/>
            <a:ext cx="256609" cy="2170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4" name="Rectangle : coins arrondis 133">
            <a:extLst>
              <a:ext uri="{FF2B5EF4-FFF2-40B4-BE49-F238E27FC236}">
                <a16:creationId xmlns:a16="http://schemas.microsoft.com/office/drawing/2014/main" id="{8DE56059-9CCA-AA7C-E159-20198A3B0B2E}"/>
              </a:ext>
            </a:extLst>
          </p:cNvPr>
          <p:cNvSpPr/>
          <p:nvPr/>
        </p:nvSpPr>
        <p:spPr bwMode="auto">
          <a:xfrm>
            <a:off x="4347666" y="2031366"/>
            <a:ext cx="1086301" cy="32316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b="1" dirty="0">
                <a:ea typeface="ＭＳ Ｐゴシック" charset="0"/>
                <a:cs typeface="ＭＳ Ｐゴシック" charset="0"/>
              </a:rPr>
              <a:t>Prediction</a:t>
            </a:r>
            <a:endParaRPr kumimoji="0" lang="en-CA" sz="1300" b="1" i="0" u="none" strike="noStrike" cap="none" normalizeH="0" baseline="0" dirty="0">
              <a:ln>
                <a:noFill/>
              </a:ln>
              <a:effectLst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CC3CE69C-EDD6-DF6E-1BFF-6D4D34C4B165}"/>
              </a:ext>
            </a:extLst>
          </p:cNvPr>
          <p:cNvCxnSpPr/>
          <p:nvPr/>
        </p:nvCxnSpPr>
        <p:spPr bwMode="auto">
          <a:xfrm flipV="1">
            <a:off x="4505191" y="2318851"/>
            <a:ext cx="234744" cy="2058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6" name="Rectangle : coins arrondis 135">
            <a:extLst>
              <a:ext uri="{FF2B5EF4-FFF2-40B4-BE49-F238E27FC236}">
                <a16:creationId xmlns:a16="http://schemas.microsoft.com/office/drawing/2014/main" id="{85A2569D-3622-DA3D-A14E-E338B7806930}"/>
              </a:ext>
            </a:extLst>
          </p:cNvPr>
          <p:cNvSpPr/>
          <p:nvPr/>
        </p:nvSpPr>
        <p:spPr bwMode="auto">
          <a:xfrm>
            <a:off x="8057699" y="1995686"/>
            <a:ext cx="1086301" cy="32316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b="1" dirty="0">
                <a:ea typeface="ＭＳ Ｐゴシック" charset="0"/>
                <a:cs typeface="ＭＳ Ｐゴシック" charset="0"/>
              </a:rPr>
              <a:t>Prediction</a:t>
            </a:r>
            <a:endParaRPr kumimoji="0" lang="en-CA" sz="1300" b="1" i="0" u="none" strike="noStrike" cap="none" normalizeH="0" baseline="0" dirty="0">
              <a:ln>
                <a:noFill/>
              </a:ln>
              <a:effectLst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02054D76-39D8-8CEC-47DC-D0D2D45CFCF2}"/>
              </a:ext>
            </a:extLst>
          </p:cNvPr>
          <p:cNvCxnSpPr>
            <a:endCxn id="136" idx="2"/>
          </p:cNvCxnSpPr>
          <p:nvPr/>
        </p:nvCxnSpPr>
        <p:spPr bwMode="auto">
          <a:xfrm flipV="1">
            <a:off x="8332266" y="2318851"/>
            <a:ext cx="268584" cy="1781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1299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104" grpId="0"/>
      <p:bldP spid="105" grpId="0"/>
      <p:bldP spid="106" grpId="0"/>
      <p:bldP spid="130" grpId="0"/>
      <p:bldP spid="134" grpId="0"/>
      <p:bldP spid="1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11</a:t>
            </a:fld>
            <a:endParaRPr lang="fr-FR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E45B3EF-E0A0-3E8F-DD17-88A2293CE531}"/>
              </a:ext>
            </a:extLst>
          </p:cNvPr>
          <p:cNvSpPr txBox="1">
            <a:spLocks/>
          </p:cNvSpPr>
          <p:nvPr/>
        </p:nvSpPr>
        <p:spPr bwMode="auto">
          <a:xfrm>
            <a:off x="355529" y="915566"/>
            <a:ext cx="6583560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B050"/>
                </a:solidFill>
              </a:rPr>
              <a:t>To improve end-of-life care, we need to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D6F1AD6-0FE4-2621-4E6D-7CA1675A9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84" y="1959682"/>
            <a:ext cx="8456937" cy="1224136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700" kern="0" dirty="0"/>
              <a:t>Identify patients at high risk of </a:t>
            </a:r>
            <a:r>
              <a:rPr lang="en-US" sz="1700" b="1" kern="0" dirty="0"/>
              <a:t>one-year mortality at admission</a:t>
            </a:r>
            <a:r>
              <a:rPr lang="en-US" sz="1700" kern="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700" b="1" dirty="0"/>
              <a:t>Integrate</a:t>
            </a:r>
            <a:r>
              <a:rPr lang="en-US" sz="1700" dirty="0"/>
              <a:t> information from patients’ </a:t>
            </a:r>
            <a:r>
              <a:rPr lang="en-US" sz="1700" b="1" dirty="0"/>
              <a:t>previous visits.</a:t>
            </a:r>
          </a:p>
        </p:txBody>
      </p:sp>
    </p:spTree>
    <p:extLst>
      <p:ext uri="{BB962C8B-B14F-4D97-AF65-F5344CB8AC3E}">
        <p14:creationId xmlns:p14="http://schemas.microsoft.com/office/powerpoint/2010/main" val="282269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5907898-2BCA-D46C-BCF0-1CB041E8E4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59"/>
          <a:stretch/>
        </p:blipFill>
        <p:spPr>
          <a:xfrm>
            <a:off x="3636390" y="492622"/>
            <a:ext cx="5472114" cy="4671416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9D0C245-7336-250A-1229-52C911573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5" y="945383"/>
            <a:ext cx="3744417" cy="10503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500" dirty="0"/>
              <a:t>Train temporal models on </a:t>
            </a:r>
            <a:r>
              <a:rPr lang="en-US" sz="1500" b="1" dirty="0"/>
              <a:t>a single patient visit</a:t>
            </a:r>
            <a:r>
              <a:rPr lang="en-US" sz="1500" dirty="0"/>
              <a:t> while </a:t>
            </a:r>
            <a:r>
              <a:rPr lang="en-US" sz="1500" b="1" dirty="0"/>
              <a:t>incorporating longitudinal data.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770281-D7A9-A736-B788-23C82DB7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7494"/>
            <a:ext cx="4680521" cy="70187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Methods</a:t>
            </a:r>
            <a:endParaRPr lang="fr-FR" sz="240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604D5B2-F6B8-76C9-A8F0-F801E988218E}"/>
              </a:ext>
            </a:extLst>
          </p:cNvPr>
          <p:cNvSpPr/>
          <p:nvPr/>
        </p:nvSpPr>
        <p:spPr bwMode="auto">
          <a:xfrm>
            <a:off x="2267744" y="4803998"/>
            <a:ext cx="1584175" cy="313531"/>
          </a:xfrm>
          <a:prstGeom prst="round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ea typeface="ＭＳ Ｐゴシック" charset="0"/>
                <a:cs typeface="ＭＳ Ｐゴシック" charset="0"/>
              </a:rPr>
              <a:t>TM: Temporal Model</a:t>
            </a:r>
            <a:endParaRPr kumimoji="0" lang="en-CA" sz="1100" i="0" u="none" strike="noStrike" cap="none" normalizeH="0" baseline="0" dirty="0">
              <a:ln>
                <a:noFill/>
              </a:ln>
              <a:effectLst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E0EB640-D7C0-244E-1B06-0255C9E1801E}"/>
              </a:ext>
            </a:extLst>
          </p:cNvPr>
          <p:cNvSpPr/>
          <p:nvPr/>
        </p:nvSpPr>
        <p:spPr bwMode="auto">
          <a:xfrm>
            <a:off x="215517" y="4196963"/>
            <a:ext cx="2340259" cy="526495"/>
          </a:xfrm>
          <a:prstGeom prst="round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ea typeface="ＭＳ Ｐゴシック" charset="0"/>
                <a:cs typeface="ＭＳ Ｐゴシック" charset="0"/>
              </a:rPr>
              <a:t>Long Short-Term Memory neural network (LSTM)</a:t>
            </a:r>
            <a:endParaRPr kumimoji="0" lang="en-CA" sz="1400" i="0" u="none" strike="noStrike" cap="none" normalizeH="0" baseline="0" dirty="0">
              <a:ln>
                <a:noFill/>
              </a:ln>
              <a:effectLst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4343CD3-63DF-65FC-B7C6-BF96D4B61488}"/>
              </a:ext>
            </a:extLst>
          </p:cNvPr>
          <p:cNvCxnSpPr/>
          <p:nvPr/>
        </p:nvCxnSpPr>
        <p:spPr bwMode="auto">
          <a:xfrm flipH="1">
            <a:off x="2376003" y="4515966"/>
            <a:ext cx="161993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717E3BB-CB13-E1C8-9756-E0C1C3195596}"/>
              </a:ext>
            </a:extLst>
          </p:cNvPr>
          <p:cNvSpPr/>
          <p:nvPr/>
        </p:nvSpPr>
        <p:spPr bwMode="auto">
          <a:xfrm>
            <a:off x="3851919" y="2139702"/>
            <a:ext cx="576065" cy="25009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A38F8E-B0D6-58CA-4025-82FAD1495EA6}"/>
              </a:ext>
            </a:extLst>
          </p:cNvPr>
          <p:cNvSpPr/>
          <p:nvPr/>
        </p:nvSpPr>
        <p:spPr bwMode="auto">
          <a:xfrm>
            <a:off x="3851918" y="1321297"/>
            <a:ext cx="3901775" cy="81840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3E8E3A-024B-C046-CFE7-18B260983111}"/>
              </a:ext>
            </a:extLst>
          </p:cNvPr>
          <p:cNvSpPr/>
          <p:nvPr/>
        </p:nvSpPr>
        <p:spPr bwMode="auto">
          <a:xfrm>
            <a:off x="4396539" y="2149970"/>
            <a:ext cx="751527" cy="25009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404E5B-6A49-B92B-3492-BD9FE89F4630}"/>
              </a:ext>
            </a:extLst>
          </p:cNvPr>
          <p:cNvSpPr/>
          <p:nvPr/>
        </p:nvSpPr>
        <p:spPr bwMode="auto">
          <a:xfrm>
            <a:off x="5146576" y="2139702"/>
            <a:ext cx="1213132" cy="25009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200789-8731-3F81-1974-8A1FEBBB0AE6}"/>
              </a:ext>
            </a:extLst>
          </p:cNvPr>
          <p:cNvSpPr/>
          <p:nvPr/>
        </p:nvSpPr>
        <p:spPr bwMode="auto">
          <a:xfrm>
            <a:off x="6300192" y="2139702"/>
            <a:ext cx="1414327" cy="25009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2F7E46-29F0-3D0D-CC87-66A7D8E3A138}"/>
              </a:ext>
            </a:extLst>
          </p:cNvPr>
          <p:cNvSpPr/>
          <p:nvPr/>
        </p:nvSpPr>
        <p:spPr bwMode="auto">
          <a:xfrm>
            <a:off x="3842250" y="4640606"/>
            <a:ext cx="3888433" cy="4979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B86B0A-C784-10E7-22C5-634E2890E834}"/>
              </a:ext>
            </a:extLst>
          </p:cNvPr>
          <p:cNvSpPr/>
          <p:nvPr/>
        </p:nvSpPr>
        <p:spPr bwMode="auto">
          <a:xfrm>
            <a:off x="7753693" y="1321296"/>
            <a:ext cx="1297633" cy="38172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12</a:t>
            </a:fld>
            <a:endParaRPr lang="fr-FR" dirty="0"/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5F84EB98-04A9-225B-348D-D6ED8016452F}"/>
              </a:ext>
            </a:extLst>
          </p:cNvPr>
          <p:cNvSpPr txBox="1">
            <a:spLocks/>
          </p:cNvSpPr>
          <p:nvPr/>
        </p:nvSpPr>
        <p:spPr bwMode="auto">
          <a:xfrm>
            <a:off x="-756" y="3302156"/>
            <a:ext cx="3744417" cy="72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500" kern="0" dirty="0"/>
              <a:t>Baseline models consider each patient’s </a:t>
            </a:r>
            <a:r>
              <a:rPr lang="en-US" sz="1500" b="1" kern="0" dirty="0"/>
              <a:t>visits independently</a:t>
            </a:r>
            <a:r>
              <a:rPr lang="en-US" sz="1500" kern="0" dirty="0"/>
              <a:t>.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3FB1AB7E-1129-8F0F-7C51-EFA69F14DB89}"/>
              </a:ext>
            </a:extLst>
          </p:cNvPr>
          <p:cNvSpPr txBox="1">
            <a:spLocks/>
          </p:cNvSpPr>
          <p:nvPr/>
        </p:nvSpPr>
        <p:spPr bwMode="auto">
          <a:xfrm>
            <a:off x="19765" y="2099841"/>
            <a:ext cx="3744417" cy="107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500" kern="0" dirty="0"/>
              <a:t>The Ensemble Longitudinal Network (ELN) </a:t>
            </a:r>
            <a:r>
              <a:rPr lang="en-US" sz="1500" b="1" kern="0" dirty="0"/>
              <a:t>combines predictions from all temporal models.</a:t>
            </a:r>
            <a:endParaRPr lang="en-US" sz="1500" kern="0" dirty="0"/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EAD45FA-41B4-819A-6432-7A0E8438FDF5}"/>
              </a:ext>
            </a:extLst>
          </p:cNvPr>
          <p:cNvSpPr txBox="1">
            <a:spLocks/>
          </p:cNvSpPr>
          <p:nvPr/>
        </p:nvSpPr>
        <p:spPr bwMode="auto">
          <a:xfrm>
            <a:off x="4057779" y="4744802"/>
            <a:ext cx="3744417" cy="3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500" b="1" kern="0" dirty="0"/>
              <a:t>Learn different longitudinal patterns!!</a:t>
            </a:r>
          </a:p>
        </p:txBody>
      </p:sp>
    </p:spTree>
    <p:extLst>
      <p:ext uri="{BB962C8B-B14F-4D97-AF65-F5344CB8AC3E}">
        <p14:creationId xmlns:p14="http://schemas.microsoft.com/office/powerpoint/2010/main" val="671612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8" grpId="0" animBg="1"/>
      <p:bldP spid="15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89770281-D7A9-A736-B788-23C82DB7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7494"/>
            <a:ext cx="4680521" cy="70187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DATASET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13</a:t>
            </a:fld>
            <a:endParaRPr lang="fr-FR" dirty="0"/>
          </a:p>
        </p:txBody>
      </p:sp>
      <p:graphicFrame>
        <p:nvGraphicFramePr>
          <p:cNvPr id="23" name="Tableau 9">
            <a:extLst>
              <a:ext uri="{FF2B5EF4-FFF2-40B4-BE49-F238E27FC236}">
                <a16:creationId xmlns:a16="http://schemas.microsoft.com/office/drawing/2014/main" id="{11613630-8D17-F5EF-2E34-2D58AAE77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94240"/>
              </p:ext>
            </p:extLst>
          </p:nvPr>
        </p:nvGraphicFramePr>
        <p:xfrm>
          <a:off x="827584" y="3631686"/>
          <a:ext cx="648072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390">
                  <a:extLst>
                    <a:ext uri="{9D8B030D-6E8A-4147-A177-3AD203B41FA5}">
                      <a16:colId xmlns:a16="http://schemas.microsoft.com/office/drawing/2014/main" val="1926730761"/>
                    </a:ext>
                  </a:extLst>
                </a:gridCol>
                <a:gridCol w="1721443">
                  <a:extLst>
                    <a:ext uri="{9D8B030D-6E8A-4147-A177-3AD203B41FA5}">
                      <a16:colId xmlns:a16="http://schemas.microsoft.com/office/drawing/2014/main" val="1354641982"/>
                    </a:ext>
                  </a:extLst>
                </a:gridCol>
                <a:gridCol w="1567916">
                  <a:extLst>
                    <a:ext uri="{9D8B030D-6E8A-4147-A177-3AD203B41FA5}">
                      <a16:colId xmlns:a16="http://schemas.microsoft.com/office/drawing/2014/main" val="1872198386"/>
                    </a:ext>
                  </a:extLst>
                </a:gridCol>
                <a:gridCol w="1776971">
                  <a:extLst>
                    <a:ext uri="{9D8B030D-6E8A-4147-A177-3AD203B41FA5}">
                      <a16:colId xmlns:a16="http://schemas.microsoft.com/office/drawing/2014/main" val="866396104"/>
                    </a:ext>
                  </a:extLst>
                </a:gridCol>
              </a:tblGrid>
              <a:tr h="425539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Demographics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Admission 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Admission diagnoses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Comorbidity diagnoses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022779"/>
                  </a:ext>
                </a:extLst>
              </a:tr>
            </a:tbl>
          </a:graphicData>
        </a:graphic>
      </p:graphicFrame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2D8120D-2552-076D-8E99-F682F5D764D2}"/>
              </a:ext>
            </a:extLst>
          </p:cNvPr>
          <p:cNvSpPr/>
          <p:nvPr/>
        </p:nvSpPr>
        <p:spPr bwMode="auto">
          <a:xfrm>
            <a:off x="251520" y="1227218"/>
            <a:ext cx="4896544" cy="1272524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CA" sz="1600" b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Original dataset</a:t>
            </a:r>
          </a:p>
          <a:p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CIUSSS de </a:t>
            </a:r>
            <a:r>
              <a:rPr lang="en-CA" sz="1400" dirty="0" err="1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l’Estrie</a:t>
            </a: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-CHUS, Sherbrooke, Canada</a:t>
            </a:r>
          </a:p>
          <a:p>
            <a:r>
              <a:rPr lang="en-CA" sz="1400" i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123,646</a:t>
            </a: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 patients</a:t>
            </a:r>
          </a:p>
          <a:p>
            <a:r>
              <a:rPr lang="en-CA" sz="1400" i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250,812</a:t>
            </a: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 hospitalizations (July 1</a:t>
            </a:r>
            <a:r>
              <a:rPr lang="en-CA" sz="1400" baseline="300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st</a:t>
            </a: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, 2011 – June 30</a:t>
            </a:r>
            <a:r>
              <a:rPr lang="en-CA" sz="1400" baseline="300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th</a:t>
            </a: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, 2021)</a:t>
            </a:r>
          </a:p>
          <a:p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~ 15% of patients that experienced one-year mortality 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18EE8338-3C2B-1101-8CEE-28F424E97F36}"/>
              </a:ext>
            </a:extLst>
          </p:cNvPr>
          <p:cNvSpPr/>
          <p:nvPr/>
        </p:nvSpPr>
        <p:spPr bwMode="auto">
          <a:xfrm>
            <a:off x="6444208" y="1259434"/>
            <a:ext cx="2376264" cy="824400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CA" sz="1600" b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Synthetic dataset</a:t>
            </a:r>
          </a:p>
          <a:p>
            <a:r>
              <a:rPr lang="en-CA" sz="1400" i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123,646</a:t>
            </a: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 patients</a:t>
            </a:r>
          </a:p>
          <a:p>
            <a:r>
              <a:rPr lang="en-CA" sz="1400" i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248,485</a:t>
            </a: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 hospitalizations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00BCBE41-8435-127A-211A-3E904665D3FB}"/>
              </a:ext>
            </a:extLst>
          </p:cNvPr>
          <p:cNvSpPr txBox="1"/>
          <p:nvPr/>
        </p:nvSpPr>
        <p:spPr>
          <a:xfrm>
            <a:off x="6670396" y="928133"/>
            <a:ext cx="1923888" cy="26376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Publicly available</a:t>
            </a:r>
          </a:p>
        </p:txBody>
      </p:sp>
      <p:sp>
        <p:nvSpPr>
          <p:cNvPr id="30" name="object 42">
            <a:extLst>
              <a:ext uri="{FF2B5EF4-FFF2-40B4-BE49-F238E27FC236}">
                <a16:creationId xmlns:a16="http://schemas.microsoft.com/office/drawing/2014/main" id="{D7669279-7CA7-F7DE-6B7A-4D48929C7C92}"/>
              </a:ext>
            </a:extLst>
          </p:cNvPr>
          <p:cNvSpPr txBox="1"/>
          <p:nvPr/>
        </p:nvSpPr>
        <p:spPr>
          <a:xfrm>
            <a:off x="1854312" y="4370147"/>
            <a:ext cx="192718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85"/>
              </a:spcBef>
            </a:pPr>
            <a:r>
              <a:rPr lang="en-US" sz="1400" b="1" spc="-19" dirty="0" err="1">
                <a:solidFill>
                  <a:srgbClr val="231F20"/>
                </a:solidFill>
                <a:latin typeface="+mn-lt"/>
                <a:cs typeface="Arial Narrow" panose="020B0604020202020204" pitchFamily="34" charset="0"/>
              </a:rPr>
              <a:t>AdmDemo</a:t>
            </a:r>
            <a:r>
              <a:rPr lang="en-US" sz="1400" b="1" spc="-19" dirty="0">
                <a:solidFill>
                  <a:srgbClr val="231F20"/>
                </a:solidFill>
                <a:latin typeface="+mn-lt"/>
                <a:cs typeface="Arial Narrow" panose="020B0604020202020204" pitchFamily="34" charset="0"/>
              </a:rPr>
              <a:t> predictors</a:t>
            </a:r>
            <a:endParaRPr lang="en-CA" sz="1400" b="1" dirty="0">
              <a:solidFill>
                <a:schemeClr val="accent2"/>
              </a:solidFill>
              <a:latin typeface="+mn-lt"/>
              <a:cs typeface="Arial Narrow" panose="020B0604020202020204" pitchFamily="34" charset="0"/>
            </a:endParaRPr>
          </a:p>
        </p:txBody>
      </p:sp>
      <p:sp>
        <p:nvSpPr>
          <p:cNvPr id="31" name="Accolade ouvrante 30">
            <a:extLst>
              <a:ext uri="{FF2B5EF4-FFF2-40B4-BE49-F238E27FC236}">
                <a16:creationId xmlns:a16="http://schemas.microsoft.com/office/drawing/2014/main" id="{EC9346F8-13B8-1FC3-8758-8414DC3E54E6}"/>
              </a:ext>
            </a:extLst>
          </p:cNvPr>
          <p:cNvSpPr/>
          <p:nvPr/>
        </p:nvSpPr>
        <p:spPr bwMode="auto">
          <a:xfrm rot="16200000">
            <a:off x="2299539" y="2706100"/>
            <a:ext cx="205671" cy="3149581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z="240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object 42">
            <a:extLst>
              <a:ext uri="{FF2B5EF4-FFF2-40B4-BE49-F238E27FC236}">
                <a16:creationId xmlns:a16="http://schemas.microsoft.com/office/drawing/2014/main" id="{6A714470-40D6-5161-2183-48365A7B9DFC}"/>
              </a:ext>
            </a:extLst>
          </p:cNvPr>
          <p:cNvSpPr txBox="1"/>
          <p:nvPr/>
        </p:nvSpPr>
        <p:spPr>
          <a:xfrm>
            <a:off x="3243595" y="4774841"/>
            <a:ext cx="427046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85"/>
              </a:spcBef>
            </a:pPr>
            <a:r>
              <a:rPr lang="en-US" sz="1400" b="1" spc="-19" dirty="0" err="1">
                <a:solidFill>
                  <a:srgbClr val="231F20"/>
                </a:solidFill>
                <a:latin typeface="+mn-lt"/>
                <a:cs typeface="Arial Narrow" panose="020B0604020202020204" pitchFamily="34" charset="0"/>
              </a:rPr>
              <a:t>AdmDemoDx</a:t>
            </a:r>
            <a:r>
              <a:rPr lang="en-US" sz="1400" b="1" spc="-19" dirty="0">
                <a:solidFill>
                  <a:srgbClr val="231F20"/>
                </a:solidFill>
                <a:latin typeface="+mn-lt"/>
                <a:cs typeface="Arial Narrow" panose="020B0604020202020204" pitchFamily="34" charset="0"/>
              </a:rPr>
              <a:t> predictors </a:t>
            </a:r>
            <a:r>
              <a:rPr lang="en-US" sz="1400" b="1" spc="-19" dirty="0">
                <a:solidFill>
                  <a:srgbClr val="FF0000"/>
                </a:solidFill>
                <a:latin typeface="+mn-lt"/>
                <a:cs typeface="Arial Narrow" panose="020B0604020202020204" pitchFamily="34" charset="0"/>
              </a:rPr>
              <a:t>(more difficult to acquire)</a:t>
            </a:r>
            <a:endParaRPr lang="en-CA" sz="1400" b="1" dirty="0">
              <a:solidFill>
                <a:srgbClr val="FF0000"/>
              </a:solidFill>
              <a:latin typeface="+mn-lt"/>
              <a:cs typeface="Arial Narrow" panose="020B0604020202020204" pitchFamily="34" charset="0"/>
            </a:endParaRPr>
          </a:p>
        </p:txBody>
      </p:sp>
      <p:sp>
        <p:nvSpPr>
          <p:cNvPr id="33" name="Accolade ouvrante 32">
            <a:extLst>
              <a:ext uri="{FF2B5EF4-FFF2-40B4-BE49-F238E27FC236}">
                <a16:creationId xmlns:a16="http://schemas.microsoft.com/office/drawing/2014/main" id="{E0E3BD05-2154-BE38-0326-4B4024A871A3}"/>
              </a:ext>
            </a:extLst>
          </p:cNvPr>
          <p:cNvSpPr/>
          <p:nvPr/>
        </p:nvSpPr>
        <p:spPr bwMode="auto">
          <a:xfrm rot="16200000">
            <a:off x="3960222" y="1455916"/>
            <a:ext cx="215443" cy="6480721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z="240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343D1962-D9A3-E80F-0C36-C16DA0D75132}"/>
              </a:ext>
            </a:extLst>
          </p:cNvPr>
          <p:cNvSpPr txBox="1"/>
          <p:nvPr/>
        </p:nvSpPr>
        <p:spPr>
          <a:xfrm>
            <a:off x="2817904" y="2749496"/>
            <a:ext cx="4905268" cy="439429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cs typeface="Arial" panose="020B0604020202020204" pitchFamily="34" charset="0"/>
              </a:rPr>
              <a:t>Map each patient to a synthetic patient </a:t>
            </a:r>
            <a:r>
              <a:rPr lang="en-US" sz="1400" dirty="0">
                <a:cs typeface="Arial" panose="020B0604020202020204" pitchFamily="34" charset="0"/>
              </a:rPr>
              <a:t>using the </a:t>
            </a:r>
            <a:r>
              <a:rPr lang="en-US" sz="1400" b="1" dirty="0">
                <a:cs typeface="Arial" panose="020B0604020202020204" pitchFamily="34" charset="0"/>
              </a:rPr>
              <a:t>AVATAR method </a:t>
            </a:r>
            <a:r>
              <a:rPr lang="en-US" sz="1400" dirty="0">
                <a:cs typeface="Arial" panose="020B0604020202020204" pitchFamily="34" charset="0"/>
              </a:rPr>
              <a:t>(</a:t>
            </a:r>
            <a:r>
              <a:rPr lang="en-US" sz="1400" dirty="0" err="1">
                <a:cs typeface="Arial" panose="020B0604020202020204" pitchFamily="34" charset="0"/>
              </a:rPr>
              <a:t>Guillaudeux</a:t>
            </a:r>
            <a:r>
              <a:rPr lang="en-US" sz="1400" dirty="0">
                <a:cs typeface="Arial" panose="020B0604020202020204" pitchFamily="34" charset="0"/>
              </a:rPr>
              <a:t> et al., 2023)</a:t>
            </a:r>
          </a:p>
        </p:txBody>
      </p:sp>
      <p:cxnSp>
        <p:nvCxnSpPr>
          <p:cNvPr id="35" name="Connecteur : en angle 34">
            <a:extLst>
              <a:ext uri="{FF2B5EF4-FFF2-40B4-BE49-F238E27FC236}">
                <a16:creationId xmlns:a16="http://schemas.microsoft.com/office/drawing/2014/main" id="{F1B62018-68EF-450D-B144-17F97DA802C0}"/>
              </a:ext>
            </a:extLst>
          </p:cNvPr>
          <p:cNvCxnSpPr>
            <a:cxnSpLocks/>
            <a:stCxn id="24" idx="2"/>
            <a:endCxn id="25" idx="2"/>
          </p:cNvCxnSpPr>
          <p:nvPr/>
        </p:nvCxnSpPr>
        <p:spPr bwMode="auto">
          <a:xfrm rot="5400000" flipH="1" flipV="1">
            <a:off x="4958112" y="-174486"/>
            <a:ext cx="415908" cy="4932548"/>
          </a:xfrm>
          <a:prstGeom prst="bentConnector3">
            <a:avLst>
              <a:gd name="adj1" fmla="val -54964"/>
            </a:avLst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object 42">
            <a:extLst>
              <a:ext uri="{FF2B5EF4-FFF2-40B4-BE49-F238E27FC236}">
                <a16:creationId xmlns:a16="http://schemas.microsoft.com/office/drawing/2014/main" id="{4AE3D149-EF0E-4FD9-42DD-03BC8B24ECDC}"/>
              </a:ext>
            </a:extLst>
          </p:cNvPr>
          <p:cNvSpPr txBox="1"/>
          <p:nvPr/>
        </p:nvSpPr>
        <p:spPr>
          <a:xfrm>
            <a:off x="1871493" y="915566"/>
            <a:ext cx="163406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85"/>
              </a:spcBef>
            </a:pPr>
            <a:r>
              <a:rPr lang="en-CA" sz="1600" b="1" spc="-19" dirty="0">
                <a:solidFill>
                  <a:srgbClr val="FF0000"/>
                </a:solidFill>
                <a:latin typeface="+mj-lt"/>
                <a:cs typeface="Arial Narrow" panose="020B0604020202020204" pitchFamily="34" charset="0"/>
              </a:rPr>
              <a:t>Private dataset</a:t>
            </a:r>
            <a:endParaRPr lang="en-CA" sz="1600" dirty="0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6FF945F3-3FAF-6F22-FB2F-E1532606033F}"/>
              </a:ext>
            </a:extLst>
          </p:cNvPr>
          <p:cNvSpPr txBox="1">
            <a:spLocks/>
          </p:cNvSpPr>
          <p:nvPr/>
        </p:nvSpPr>
        <p:spPr bwMode="auto">
          <a:xfrm>
            <a:off x="109072" y="3147814"/>
            <a:ext cx="2518712" cy="41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b="1" kern="0" dirty="0">
                <a:solidFill>
                  <a:srgbClr val="00B050"/>
                </a:solidFill>
              </a:rPr>
              <a:t>Including 244 predictors:</a:t>
            </a:r>
          </a:p>
        </p:txBody>
      </p:sp>
      <p:sp>
        <p:nvSpPr>
          <p:cNvPr id="45" name="TextBox 2">
            <a:extLst>
              <a:ext uri="{FF2B5EF4-FFF2-40B4-BE49-F238E27FC236}">
                <a16:creationId xmlns:a16="http://schemas.microsoft.com/office/drawing/2014/main" id="{1D62DF6E-6B79-9242-81F5-319DACB3D3FD}"/>
              </a:ext>
            </a:extLst>
          </p:cNvPr>
          <p:cNvSpPr txBox="1"/>
          <p:nvPr/>
        </p:nvSpPr>
        <p:spPr>
          <a:xfrm>
            <a:off x="7578372" y="2125766"/>
            <a:ext cx="1547664" cy="58489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cs typeface="Arial" panose="020B0604020202020204" pitchFamily="34" charset="0"/>
              </a:rPr>
              <a:t>In partnership with Octopize.io</a:t>
            </a:r>
          </a:p>
        </p:txBody>
      </p:sp>
      <p:pic>
        <p:nvPicPr>
          <p:cNvPr id="48" name="Graphique 47" descr="Porte-bloc avec un remplissage uni">
            <a:extLst>
              <a:ext uri="{FF2B5EF4-FFF2-40B4-BE49-F238E27FC236}">
                <a16:creationId xmlns:a16="http://schemas.microsoft.com/office/drawing/2014/main" id="{FD8EAB97-CEF1-5D10-3FE2-DBE1F53A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7080" y="4634830"/>
            <a:ext cx="529208" cy="529208"/>
          </a:xfrm>
          <a:prstGeom prst="rect">
            <a:avLst/>
          </a:prstGeom>
        </p:spPr>
      </p:pic>
      <p:pic>
        <p:nvPicPr>
          <p:cNvPr id="50" name="Graphique 49" descr="Femme médecin avec un remplissage uni">
            <a:extLst>
              <a:ext uri="{FF2B5EF4-FFF2-40B4-BE49-F238E27FC236}">
                <a16:creationId xmlns:a16="http://schemas.microsoft.com/office/drawing/2014/main" id="{DC935A80-3D76-B082-00EA-B7968A0CF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8286" y="4685842"/>
            <a:ext cx="465309" cy="465309"/>
          </a:xfrm>
          <a:prstGeom prst="rect">
            <a:avLst/>
          </a:prstGeom>
        </p:spPr>
      </p:pic>
      <p:pic>
        <p:nvPicPr>
          <p:cNvPr id="51" name="Graphique 50" descr="Porte-bloc avec un remplissage uni">
            <a:extLst>
              <a:ext uri="{FF2B5EF4-FFF2-40B4-BE49-F238E27FC236}">
                <a16:creationId xmlns:a16="http://schemas.microsoft.com/office/drawing/2014/main" id="{A217CD51-1225-58A2-2223-786C7C76D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5987" y="4253687"/>
            <a:ext cx="465309" cy="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0" grpId="0"/>
      <p:bldP spid="31" grpId="0" animBg="1"/>
      <p:bldP spid="32" grpId="0"/>
      <p:bldP spid="33" grpId="0" animBg="1"/>
      <p:bldP spid="34" grpId="0" animBg="1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89770281-D7A9-A736-B788-23C82DB7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8" y="298988"/>
            <a:ext cx="7122640" cy="70187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Results -- Prediction of one-year mortality 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14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BE7AA575-C107-E5EA-0878-2F5393DB59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4589461"/>
                  </p:ext>
                </p:extLst>
              </p:nvPr>
            </p:nvGraphicFramePr>
            <p:xfrm>
              <a:off x="1835696" y="1827683"/>
              <a:ext cx="4985253" cy="17796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93425">
                      <a:extLst>
                        <a:ext uri="{9D8B030D-6E8A-4147-A177-3AD203B41FA5}">
                          <a16:colId xmlns:a16="http://schemas.microsoft.com/office/drawing/2014/main" val="2355698961"/>
                        </a:ext>
                      </a:extLst>
                    </a:gridCol>
                    <a:gridCol w="1463636">
                      <a:extLst>
                        <a:ext uri="{9D8B030D-6E8A-4147-A177-3AD203B41FA5}">
                          <a16:colId xmlns:a16="http://schemas.microsoft.com/office/drawing/2014/main" val="1812738641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val="2566522296"/>
                        </a:ext>
                      </a:extLst>
                    </a:gridCol>
                  </a:tblGrid>
                  <a:tr h="32634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Predictors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CA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Original dataset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CA" sz="1500" b="0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1078173"/>
                      </a:ext>
                    </a:extLst>
                  </a:tr>
                  <a:tr h="326345">
                    <a:tc vMerge="1">
                      <a:txBody>
                        <a:bodyPr/>
                        <a:lstStyle/>
                        <a:p>
                          <a:pPr algn="ctr"/>
                          <a:endParaRPr lang="en-CA" sz="1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RF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ELN (ours)</a:t>
                          </a:r>
                          <a:endParaRPr lang="en-CA" sz="18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8125"/>
                      </a:ext>
                    </a:extLst>
                  </a:tr>
                  <a:tr h="541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AdmDemo</a:t>
                          </a:r>
                          <a:endParaRPr lang="en-CA" sz="1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86.8±0.2</m:t>
                                </m:r>
                              </m:oMath>
                            </m:oMathPara>
                          </a14:m>
                          <a:endParaRPr lang="en-CA" sz="2000" b="0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𝟖𝟕</m:t>
                                </m:r>
                                <m:r>
                                  <a:rPr lang="en-CA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CA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CA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CA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CA" sz="2000" b="1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6407541"/>
                      </a:ext>
                    </a:extLst>
                  </a:tr>
                  <a:tr h="507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AdmDemoDx</a:t>
                          </a:r>
                          <a:endParaRPr lang="en-CA" sz="1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90.3±0.1</m:t>
                                </m:r>
                              </m:oMath>
                            </m:oMathPara>
                          </a14:m>
                          <a:endParaRPr lang="en-CA" sz="2000" b="0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𝟗𝟎</m:t>
                                </m:r>
                                <m:r>
                                  <a:rPr lang="en-CA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CA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±</m:t>
                                </m:r>
                                <m:r>
                                  <a:rPr lang="en-CA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CA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CA" sz="2000" b="1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28571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BE7AA575-C107-E5EA-0878-2F5393DB59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4589461"/>
                  </p:ext>
                </p:extLst>
              </p:nvPr>
            </p:nvGraphicFramePr>
            <p:xfrm>
              <a:off x="1835696" y="1827683"/>
              <a:ext cx="4985253" cy="17796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93425">
                      <a:extLst>
                        <a:ext uri="{9D8B030D-6E8A-4147-A177-3AD203B41FA5}">
                          <a16:colId xmlns:a16="http://schemas.microsoft.com/office/drawing/2014/main" val="2355698961"/>
                        </a:ext>
                      </a:extLst>
                    </a:gridCol>
                    <a:gridCol w="1463636">
                      <a:extLst>
                        <a:ext uri="{9D8B030D-6E8A-4147-A177-3AD203B41FA5}">
                          <a16:colId xmlns:a16="http://schemas.microsoft.com/office/drawing/2014/main" val="1812738641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val="2566522296"/>
                        </a:ext>
                      </a:extLst>
                    </a:gridCol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Predictors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CA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Original dataset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CA" sz="1500" b="0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1078173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en-CA" sz="1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RF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ELN (ours)</a:t>
                          </a:r>
                          <a:endParaRPr lang="en-CA" sz="18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8125"/>
                      </a:ext>
                    </a:extLst>
                  </a:tr>
                  <a:tr h="541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AdmDemo</a:t>
                          </a:r>
                          <a:endParaRPr lang="en-CA" sz="1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2500" t="-138889" r="-11833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8028" t="-138889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407541"/>
                      </a:ext>
                    </a:extLst>
                  </a:tr>
                  <a:tr h="507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AdmDemoDx</a:t>
                          </a:r>
                          <a:endParaRPr lang="en-CA" sz="1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2500" t="-259036" r="-118333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8028" t="-259036" b="-48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28571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object 42">
            <a:extLst>
              <a:ext uri="{FF2B5EF4-FFF2-40B4-BE49-F238E27FC236}">
                <a16:creationId xmlns:a16="http://schemas.microsoft.com/office/drawing/2014/main" id="{BBBB3401-D8B9-FA68-C144-E8C5D56066F3}"/>
              </a:ext>
            </a:extLst>
          </p:cNvPr>
          <p:cNvSpPr txBox="1"/>
          <p:nvPr/>
        </p:nvSpPr>
        <p:spPr>
          <a:xfrm>
            <a:off x="2306974" y="3592510"/>
            <a:ext cx="44114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85"/>
              </a:spcBef>
            </a:pPr>
            <a:r>
              <a:rPr lang="en-CA" sz="1200" spc="-19" dirty="0">
                <a:solidFill>
                  <a:srgbClr val="231F2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RF: Random Forest, a previously developed model (</a:t>
            </a:r>
            <a:r>
              <a:rPr lang="en-CA" sz="1200" spc="-19" dirty="0" err="1">
                <a:solidFill>
                  <a:srgbClr val="231F2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Taseen</a:t>
            </a:r>
            <a:r>
              <a:rPr lang="en-CA" sz="1200" spc="-19" dirty="0">
                <a:solidFill>
                  <a:srgbClr val="231F2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et al., 2021).</a:t>
            </a:r>
            <a:endParaRPr lang="en-CA" sz="1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4429401-DC60-5124-EC77-5D5ABE38F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4" y="4163199"/>
            <a:ext cx="8960993" cy="3928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b="1" kern="0" dirty="0"/>
              <a:t>AUROC comparisons</a:t>
            </a:r>
            <a:r>
              <a:rPr lang="en-US" sz="1600" kern="0" dirty="0"/>
              <a:t>: Incorporating patients’ longitudinal data improves the HOMR score.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64AFB5E-959A-A6FB-A11E-2D4D1660BF33}"/>
              </a:ext>
            </a:extLst>
          </p:cNvPr>
          <p:cNvCxnSpPr/>
          <p:nvPr/>
        </p:nvCxnSpPr>
        <p:spPr bwMode="auto">
          <a:xfrm flipV="1">
            <a:off x="6710647" y="2717489"/>
            <a:ext cx="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6C2D7DA-E878-D2BC-9465-9561F12761C3}"/>
              </a:ext>
            </a:extLst>
          </p:cNvPr>
          <p:cNvCxnSpPr/>
          <p:nvPr/>
        </p:nvCxnSpPr>
        <p:spPr bwMode="auto">
          <a:xfrm flipV="1">
            <a:off x="6724370" y="3221424"/>
            <a:ext cx="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9" name="Graphique 18" descr="Porte-bloc avec un remplissage uni">
            <a:extLst>
              <a:ext uri="{FF2B5EF4-FFF2-40B4-BE49-F238E27FC236}">
                <a16:creationId xmlns:a16="http://schemas.microsoft.com/office/drawing/2014/main" id="{49A3E59E-6A13-1756-29F7-C4C21E74B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604" y="3153782"/>
            <a:ext cx="529208" cy="529208"/>
          </a:xfrm>
          <a:prstGeom prst="rect">
            <a:avLst/>
          </a:prstGeom>
        </p:spPr>
      </p:pic>
      <p:pic>
        <p:nvPicPr>
          <p:cNvPr id="20" name="Graphique 19" descr="Femme médecin avec un remplissage uni">
            <a:extLst>
              <a:ext uri="{FF2B5EF4-FFF2-40B4-BE49-F238E27FC236}">
                <a16:creationId xmlns:a16="http://schemas.microsoft.com/office/drawing/2014/main" id="{694A2A31-F808-69F7-5CA1-BE7BE0C80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3810" y="3204794"/>
            <a:ext cx="465309" cy="465309"/>
          </a:xfrm>
          <a:prstGeom prst="rect">
            <a:avLst/>
          </a:prstGeom>
        </p:spPr>
      </p:pic>
      <p:pic>
        <p:nvPicPr>
          <p:cNvPr id="21" name="Graphique 20" descr="Porte-bloc avec un remplissage uni">
            <a:extLst>
              <a:ext uri="{FF2B5EF4-FFF2-40B4-BE49-F238E27FC236}">
                <a16:creationId xmlns:a16="http://schemas.microsoft.com/office/drawing/2014/main" id="{5ADFFADF-B72C-A6C1-6578-F9619A1E0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9832" y="2599068"/>
            <a:ext cx="529208" cy="529208"/>
          </a:xfrm>
          <a:prstGeom prst="rect">
            <a:avLst/>
          </a:prstGeom>
        </p:spPr>
      </p:pic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83EE7E08-771D-49F7-9B89-5BB2279A92D9}"/>
              </a:ext>
            </a:extLst>
          </p:cNvPr>
          <p:cNvSpPr txBox="1">
            <a:spLocks/>
          </p:cNvSpPr>
          <p:nvPr/>
        </p:nvSpPr>
        <p:spPr bwMode="auto">
          <a:xfrm>
            <a:off x="86916" y="985823"/>
            <a:ext cx="7880873" cy="44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b="1" kern="0" dirty="0" err="1"/>
              <a:t>AdmDemo</a:t>
            </a:r>
            <a:r>
              <a:rPr lang="en-US" sz="1600" b="1" kern="0" dirty="0"/>
              <a:t> predictors: </a:t>
            </a:r>
            <a:r>
              <a:rPr lang="en-US" sz="1600" kern="0" dirty="0"/>
              <a:t>minimal data access requirements + acceptable performance.</a:t>
            </a:r>
          </a:p>
        </p:txBody>
      </p:sp>
      <p:cxnSp>
        <p:nvCxnSpPr>
          <p:cNvPr id="41" name="Connecteur : en arc 40">
            <a:extLst>
              <a:ext uri="{FF2B5EF4-FFF2-40B4-BE49-F238E27FC236}">
                <a16:creationId xmlns:a16="http://schemas.microsoft.com/office/drawing/2014/main" id="{4505C493-C199-ACC5-D0E1-5484DA15B9FD}"/>
              </a:ext>
            </a:extLst>
          </p:cNvPr>
          <p:cNvCxnSpPr>
            <a:stCxn id="21" idx="1"/>
          </p:cNvCxnSpPr>
          <p:nvPr/>
        </p:nvCxnSpPr>
        <p:spPr bwMode="auto">
          <a:xfrm rot="10800000">
            <a:off x="630038" y="1491630"/>
            <a:ext cx="529794" cy="137204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Connecteur : en arc 44">
            <a:extLst>
              <a:ext uri="{FF2B5EF4-FFF2-40B4-BE49-F238E27FC236}">
                <a16:creationId xmlns:a16="http://schemas.microsoft.com/office/drawing/2014/main" id="{9D42AC45-9DC6-9942-FCC1-11D0C7254845}"/>
              </a:ext>
            </a:extLst>
          </p:cNvPr>
          <p:cNvCxnSpPr/>
          <p:nvPr/>
        </p:nvCxnSpPr>
        <p:spPr bwMode="auto">
          <a:xfrm rot="10800000" flipV="1">
            <a:off x="4211960" y="2441939"/>
            <a:ext cx="1944216" cy="187036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Espace réservé du contenu 2">
            <a:extLst>
              <a:ext uri="{FF2B5EF4-FFF2-40B4-BE49-F238E27FC236}">
                <a16:creationId xmlns:a16="http://schemas.microsoft.com/office/drawing/2014/main" id="{D67BC4E3-F5B7-83B3-51EE-31328259601C}"/>
              </a:ext>
            </a:extLst>
          </p:cNvPr>
          <p:cNvSpPr txBox="1">
            <a:spLocks/>
          </p:cNvSpPr>
          <p:nvPr/>
        </p:nvSpPr>
        <p:spPr bwMode="auto">
          <a:xfrm>
            <a:off x="3207208" y="1493353"/>
            <a:ext cx="2242227" cy="44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b="1" kern="0" dirty="0">
                <a:solidFill>
                  <a:schemeClr val="bg1"/>
                </a:solidFill>
              </a:rPr>
              <a:t>AUROC comparisons</a:t>
            </a:r>
            <a:endParaRPr lang="en-US" sz="1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89770281-D7A9-A736-B788-23C82DB7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8" y="298988"/>
            <a:ext cx="7986736" cy="70187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Results -- Prediction of one-year mortality 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15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F9B7FF-4D7D-1D64-2A0C-40BCA0E95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1303543"/>
            <a:ext cx="5909736" cy="3212423"/>
          </a:xfrm>
          <a:prstGeom prst="rect">
            <a:avLst/>
          </a:prstGeom>
        </p:spPr>
      </p:pic>
      <p:sp>
        <p:nvSpPr>
          <p:cNvPr id="5" name="object 42">
            <a:extLst>
              <a:ext uri="{FF2B5EF4-FFF2-40B4-BE49-F238E27FC236}">
                <a16:creationId xmlns:a16="http://schemas.microsoft.com/office/drawing/2014/main" id="{A0B569C0-EA49-1A6F-BDCE-5A5AAB8BF59E}"/>
              </a:ext>
            </a:extLst>
          </p:cNvPr>
          <p:cNvSpPr txBox="1"/>
          <p:nvPr/>
        </p:nvSpPr>
        <p:spPr>
          <a:xfrm>
            <a:off x="15712" y="4622641"/>
            <a:ext cx="777686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285"/>
              </a:spcBef>
            </a:pPr>
            <a:r>
              <a:rPr lang="en-US" sz="1600" spc="-19" dirty="0">
                <a:solidFill>
                  <a:srgbClr val="231F20"/>
                </a:solidFill>
                <a:latin typeface="+mn-lt"/>
                <a:cs typeface="Arial Narrow" panose="020B0604020202020204" pitchFamily="34" charset="0"/>
              </a:rPr>
              <a:t>Incorporating longitudinal history is</a:t>
            </a:r>
            <a:r>
              <a:rPr lang="en-US" sz="1600" dirty="0">
                <a:solidFill>
                  <a:srgbClr val="231F20"/>
                </a:solidFill>
                <a:latin typeface="+mn-lt"/>
                <a:cs typeface="Arial Narrow" panose="020B0604020202020204" pitchFamily="34" charset="0"/>
              </a:rPr>
              <a:t> particularly </a:t>
            </a:r>
            <a:r>
              <a:rPr lang="en-US" sz="1600" b="1" dirty="0">
                <a:solidFill>
                  <a:srgbClr val="231F20"/>
                </a:solidFill>
                <a:latin typeface="+mn-lt"/>
                <a:cs typeface="Arial Narrow" panose="020B0604020202020204" pitchFamily="34" charset="0"/>
              </a:rPr>
              <a:t>beneficial for patients with several hospital visits.</a:t>
            </a:r>
          </a:p>
        </p:txBody>
      </p:sp>
      <p:sp>
        <p:nvSpPr>
          <p:cNvPr id="6" name="object 42">
            <a:extLst>
              <a:ext uri="{FF2B5EF4-FFF2-40B4-BE49-F238E27FC236}">
                <a16:creationId xmlns:a16="http://schemas.microsoft.com/office/drawing/2014/main" id="{FE354D1D-C638-C0E3-F824-A2D8208C0589}"/>
              </a:ext>
            </a:extLst>
          </p:cNvPr>
          <p:cNvSpPr txBox="1"/>
          <p:nvPr/>
        </p:nvSpPr>
        <p:spPr>
          <a:xfrm>
            <a:off x="2339752" y="1000859"/>
            <a:ext cx="386081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285"/>
              </a:spcBef>
            </a:pPr>
            <a:r>
              <a:rPr lang="en-US" sz="1600" b="1" spc="-19" dirty="0">
                <a:solidFill>
                  <a:schemeClr val="bg1"/>
                </a:solidFill>
                <a:latin typeface="+mn-lt"/>
                <a:cs typeface="Arial Narrow" panose="020B0604020202020204" pitchFamily="34" charset="0"/>
              </a:rPr>
              <a:t>Feature importance analyses</a:t>
            </a:r>
            <a:endParaRPr lang="en-US" sz="1600" b="1" dirty="0">
              <a:solidFill>
                <a:schemeClr val="bg1"/>
              </a:solidFill>
              <a:latin typeface="+mn-lt"/>
              <a:cs typeface="Arial Narrow" panose="020B0604020202020204" pitchFamily="34" charset="0"/>
            </a:endParaRPr>
          </a:p>
        </p:txBody>
      </p:sp>
      <p:sp>
        <p:nvSpPr>
          <p:cNvPr id="7" name="object 42">
            <a:extLst>
              <a:ext uri="{FF2B5EF4-FFF2-40B4-BE49-F238E27FC236}">
                <a16:creationId xmlns:a16="http://schemas.microsoft.com/office/drawing/2014/main" id="{FC98A947-1C9F-7728-C166-81C076E5C069}"/>
              </a:ext>
            </a:extLst>
          </p:cNvPr>
          <p:cNvSpPr txBox="1"/>
          <p:nvPr/>
        </p:nvSpPr>
        <p:spPr>
          <a:xfrm>
            <a:off x="2774881" y="4283953"/>
            <a:ext cx="644991" cy="24622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85"/>
              </a:spcBef>
            </a:pPr>
            <a:r>
              <a:rPr lang="en-CA" sz="1600" spc="-1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visit</a:t>
            </a: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42">
            <a:extLst>
              <a:ext uri="{FF2B5EF4-FFF2-40B4-BE49-F238E27FC236}">
                <a16:creationId xmlns:a16="http://schemas.microsoft.com/office/drawing/2014/main" id="{F5EFCAAF-20E8-A980-5AAE-F797EBA00F88}"/>
              </a:ext>
            </a:extLst>
          </p:cNvPr>
          <p:cNvSpPr txBox="1"/>
          <p:nvPr/>
        </p:nvSpPr>
        <p:spPr>
          <a:xfrm>
            <a:off x="3581648" y="4285625"/>
            <a:ext cx="644991" cy="24622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85"/>
              </a:spcBef>
            </a:pPr>
            <a:r>
              <a:rPr lang="en-CA" sz="1600" spc="-1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visits</a:t>
            </a: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42">
            <a:extLst>
              <a:ext uri="{FF2B5EF4-FFF2-40B4-BE49-F238E27FC236}">
                <a16:creationId xmlns:a16="http://schemas.microsoft.com/office/drawing/2014/main" id="{9E791439-F7CE-661E-FE04-6E32CC555209}"/>
              </a:ext>
            </a:extLst>
          </p:cNvPr>
          <p:cNvSpPr txBox="1"/>
          <p:nvPr/>
        </p:nvSpPr>
        <p:spPr>
          <a:xfrm>
            <a:off x="4354257" y="4283953"/>
            <a:ext cx="644991" cy="24622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85"/>
              </a:spcBef>
            </a:pPr>
            <a:r>
              <a:rPr lang="en-CA" sz="1600" spc="-1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visits</a:t>
            </a: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42">
            <a:extLst>
              <a:ext uri="{FF2B5EF4-FFF2-40B4-BE49-F238E27FC236}">
                <a16:creationId xmlns:a16="http://schemas.microsoft.com/office/drawing/2014/main" id="{73B84193-7574-A4AF-DA3F-BE8124E717DE}"/>
              </a:ext>
            </a:extLst>
          </p:cNvPr>
          <p:cNvSpPr txBox="1"/>
          <p:nvPr/>
        </p:nvSpPr>
        <p:spPr>
          <a:xfrm>
            <a:off x="5161024" y="4276849"/>
            <a:ext cx="644991" cy="24622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85"/>
              </a:spcBef>
            </a:pPr>
            <a:r>
              <a:rPr lang="en-CA" sz="1600" spc="-1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visits</a:t>
            </a: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42">
            <a:extLst>
              <a:ext uri="{FF2B5EF4-FFF2-40B4-BE49-F238E27FC236}">
                <a16:creationId xmlns:a16="http://schemas.microsoft.com/office/drawing/2014/main" id="{E05DE1FA-6EFD-6A4A-614B-559E08E6AD5F}"/>
              </a:ext>
            </a:extLst>
          </p:cNvPr>
          <p:cNvSpPr txBox="1"/>
          <p:nvPr/>
        </p:nvSpPr>
        <p:spPr>
          <a:xfrm>
            <a:off x="5950712" y="4283953"/>
            <a:ext cx="644991" cy="24622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85"/>
              </a:spcBef>
            </a:pPr>
            <a:r>
              <a:rPr lang="en-CA" sz="1600" spc="-1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visits</a:t>
            </a: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42">
            <a:extLst>
              <a:ext uri="{FF2B5EF4-FFF2-40B4-BE49-F238E27FC236}">
                <a16:creationId xmlns:a16="http://schemas.microsoft.com/office/drawing/2014/main" id="{201CED7A-74A6-3199-45C3-F3E7564C9629}"/>
              </a:ext>
            </a:extLst>
          </p:cNvPr>
          <p:cNvSpPr txBox="1"/>
          <p:nvPr/>
        </p:nvSpPr>
        <p:spPr>
          <a:xfrm>
            <a:off x="6668052" y="4283953"/>
            <a:ext cx="844958" cy="24622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85"/>
              </a:spcBef>
            </a:pPr>
            <a:r>
              <a:rPr lang="en-CA" sz="1600" spc="-1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5 visits</a:t>
            </a: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42">
            <a:extLst>
              <a:ext uri="{FF2B5EF4-FFF2-40B4-BE49-F238E27FC236}">
                <a16:creationId xmlns:a16="http://schemas.microsoft.com/office/drawing/2014/main" id="{34879F9E-F270-F3AD-A0A1-98BF31CB5FA1}"/>
              </a:ext>
            </a:extLst>
          </p:cNvPr>
          <p:cNvSpPr txBox="1"/>
          <p:nvPr/>
        </p:nvSpPr>
        <p:spPr>
          <a:xfrm>
            <a:off x="1025542" y="4283953"/>
            <a:ext cx="644991" cy="24622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85"/>
              </a:spcBef>
            </a:pPr>
            <a:r>
              <a:rPr lang="en-CA" sz="1600" spc="-1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508E93D-CD63-4DD1-59AD-E7165E33AD58}"/>
              </a:ext>
            </a:extLst>
          </p:cNvPr>
          <p:cNvCxnSpPr/>
          <p:nvPr/>
        </p:nvCxnSpPr>
        <p:spPr bwMode="auto">
          <a:xfrm flipV="1">
            <a:off x="1670533" y="4399959"/>
            <a:ext cx="597211" cy="71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729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89770281-D7A9-A736-B788-23C82DB7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20614"/>
            <a:ext cx="7200800" cy="70187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Results -- Prediction of one-year mortality 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16</a:t>
            </a:fld>
            <a:endParaRPr lang="fr-FR" dirty="0"/>
          </a:p>
        </p:txBody>
      </p:sp>
      <p:sp>
        <p:nvSpPr>
          <p:cNvPr id="6" name="object 42">
            <a:extLst>
              <a:ext uri="{FF2B5EF4-FFF2-40B4-BE49-F238E27FC236}">
                <a16:creationId xmlns:a16="http://schemas.microsoft.com/office/drawing/2014/main" id="{AD03B519-03FD-FEC0-67E6-9CBE9034544F}"/>
              </a:ext>
            </a:extLst>
          </p:cNvPr>
          <p:cNvSpPr txBox="1"/>
          <p:nvPr/>
        </p:nvSpPr>
        <p:spPr>
          <a:xfrm>
            <a:off x="92323" y="1177088"/>
            <a:ext cx="8816977" cy="693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285"/>
              </a:spcBef>
            </a:pPr>
            <a:r>
              <a:rPr lang="en-US" sz="1600" spc="-19" dirty="0">
                <a:solidFill>
                  <a:srgbClr val="231F20"/>
                </a:solidFill>
                <a:latin typeface="+mn-lt"/>
                <a:cs typeface="Arial Narrow" panose="020B0604020202020204" pitchFamily="34" charset="0"/>
              </a:rPr>
              <a:t>The synthetic dataset </a:t>
            </a:r>
            <a:r>
              <a:rPr lang="en-US" sz="1600" b="1" spc="-19" dirty="0">
                <a:solidFill>
                  <a:srgbClr val="231F20"/>
                </a:solidFill>
                <a:latin typeface="+mn-lt"/>
                <a:cs typeface="Arial Narrow" panose="020B0604020202020204" pitchFamily="34" charset="0"/>
              </a:rPr>
              <a:t>performed similarly </a:t>
            </a:r>
            <a:r>
              <a:rPr lang="en-US" sz="1600" spc="-19" dirty="0">
                <a:solidFill>
                  <a:srgbClr val="231F20"/>
                </a:solidFill>
                <a:latin typeface="+mn-lt"/>
                <a:cs typeface="Arial Narrow" panose="020B0604020202020204" pitchFamily="34" charset="0"/>
              </a:rPr>
              <a:t>to the original dataset, with </a:t>
            </a:r>
            <a:r>
              <a:rPr lang="en-US" sz="1600" b="1" spc="-19" dirty="0">
                <a:solidFill>
                  <a:srgbClr val="231F20"/>
                </a:solidFill>
                <a:latin typeface="+mn-lt"/>
                <a:cs typeface="Arial Narrow" panose="020B0604020202020204" pitchFamily="34" charset="0"/>
              </a:rPr>
              <a:t>comparable improvements </a:t>
            </a:r>
            <a:r>
              <a:rPr lang="en-US" sz="1600" spc="-19" dirty="0">
                <a:solidFill>
                  <a:srgbClr val="231F20"/>
                </a:solidFill>
                <a:latin typeface="+mn-lt"/>
                <a:cs typeface="Arial Narrow" panose="020B0604020202020204" pitchFamily="34" charset="0"/>
              </a:rPr>
              <a:t>when using the ELN.</a:t>
            </a:r>
            <a:endParaRPr lang="en-CA" sz="1600" dirty="0">
              <a:latin typeface="+mn-lt"/>
              <a:cs typeface="Arial Narrow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4BC8B76E-E0EF-B1E5-5022-F6A272BB6F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6242162"/>
                  </p:ext>
                </p:extLst>
              </p:nvPr>
            </p:nvGraphicFramePr>
            <p:xfrm>
              <a:off x="2079373" y="2283718"/>
              <a:ext cx="4985253" cy="20539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93425">
                      <a:extLst>
                        <a:ext uri="{9D8B030D-6E8A-4147-A177-3AD203B41FA5}">
                          <a16:colId xmlns:a16="http://schemas.microsoft.com/office/drawing/2014/main" val="2355698961"/>
                        </a:ext>
                      </a:extLst>
                    </a:gridCol>
                    <a:gridCol w="1590951">
                      <a:extLst>
                        <a:ext uri="{9D8B030D-6E8A-4147-A177-3AD203B41FA5}">
                          <a16:colId xmlns:a16="http://schemas.microsoft.com/office/drawing/2014/main" val="1812738641"/>
                        </a:ext>
                      </a:extLst>
                    </a:gridCol>
                    <a:gridCol w="1600877">
                      <a:extLst>
                        <a:ext uri="{9D8B030D-6E8A-4147-A177-3AD203B41FA5}">
                          <a16:colId xmlns:a16="http://schemas.microsoft.com/office/drawing/2014/main" val="2566522296"/>
                        </a:ext>
                      </a:extLst>
                    </a:gridCol>
                  </a:tblGrid>
                  <a:tr h="32634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Predictors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ELN (ours)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CA" sz="1500" b="0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1078173"/>
                      </a:ext>
                    </a:extLst>
                  </a:tr>
                  <a:tr h="326345">
                    <a:tc vMerge="1">
                      <a:txBody>
                        <a:bodyPr/>
                        <a:lstStyle/>
                        <a:p>
                          <a:pPr algn="ctr"/>
                          <a:endParaRPr lang="en-CA" sz="1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Original dataset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Synthetic dataset</a:t>
                          </a:r>
                          <a:endParaRPr lang="en-CA" sz="18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8125"/>
                      </a:ext>
                    </a:extLst>
                  </a:tr>
                  <a:tr h="541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AdmDemo</a:t>
                          </a:r>
                          <a:endParaRPr lang="en-CA" sz="1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87.4±0.2</m:t>
                                </m:r>
                              </m:oMath>
                            </m:oMathPara>
                          </a14:m>
                          <a:endParaRPr lang="en-CA" sz="2000" b="0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88.0±0.3</m:t>
                                </m:r>
                              </m:oMath>
                            </m:oMathPara>
                          </a14:m>
                          <a:endParaRPr lang="en-CA" sz="2000" b="0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6407541"/>
                      </a:ext>
                    </a:extLst>
                  </a:tr>
                  <a:tr h="507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AdmDemoDx</a:t>
                          </a:r>
                          <a:endParaRPr lang="en-CA" sz="1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90.6 ±0.1</m:t>
                                </m:r>
                              </m:oMath>
                            </m:oMathPara>
                          </a14:m>
                          <a:endParaRPr lang="en-CA" sz="2000" b="0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90.7±0.2</m:t>
                                </m:r>
                              </m:oMath>
                            </m:oMathPara>
                          </a14:m>
                          <a:endParaRPr lang="en-CA" sz="2000" b="0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28571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4BC8B76E-E0EF-B1E5-5022-F6A272BB6F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6242162"/>
                  </p:ext>
                </p:extLst>
              </p:nvPr>
            </p:nvGraphicFramePr>
            <p:xfrm>
              <a:off x="2079373" y="2283718"/>
              <a:ext cx="4985253" cy="20539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93425">
                      <a:extLst>
                        <a:ext uri="{9D8B030D-6E8A-4147-A177-3AD203B41FA5}">
                          <a16:colId xmlns:a16="http://schemas.microsoft.com/office/drawing/2014/main" val="2355698961"/>
                        </a:ext>
                      </a:extLst>
                    </a:gridCol>
                    <a:gridCol w="1590951">
                      <a:extLst>
                        <a:ext uri="{9D8B030D-6E8A-4147-A177-3AD203B41FA5}">
                          <a16:colId xmlns:a16="http://schemas.microsoft.com/office/drawing/2014/main" val="1812738641"/>
                        </a:ext>
                      </a:extLst>
                    </a:gridCol>
                    <a:gridCol w="1600877">
                      <a:extLst>
                        <a:ext uri="{9D8B030D-6E8A-4147-A177-3AD203B41FA5}">
                          <a16:colId xmlns:a16="http://schemas.microsoft.com/office/drawing/2014/main" val="2566522296"/>
                        </a:ext>
                      </a:extLst>
                    </a:gridCol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Predictors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ELN (ours)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CA" sz="1500" b="0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1078173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pPr algn="ctr"/>
                          <a:endParaRPr lang="en-CA" sz="1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Original dataset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Synthetic dataset</a:t>
                          </a:r>
                          <a:endParaRPr lang="en-CA" sz="18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8125"/>
                      </a:ext>
                    </a:extLst>
                  </a:tr>
                  <a:tr h="541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AdmDemo</a:t>
                          </a:r>
                          <a:endParaRPr lang="en-CA" sz="1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12644" t="-192135" r="-100766" b="-97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1027" t="-192135" b="-977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407541"/>
                      </a:ext>
                    </a:extLst>
                  </a:tr>
                  <a:tr h="507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AdmDemoDx</a:t>
                          </a:r>
                          <a:endParaRPr lang="en-CA" sz="1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12644" t="-313253" r="-100766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1027" t="-313253" b="-48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285713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Graphique 15" descr="Porte-bloc avec un remplissage uni">
            <a:extLst>
              <a:ext uri="{FF2B5EF4-FFF2-40B4-BE49-F238E27FC236}">
                <a16:creationId xmlns:a16="http://schemas.microsoft.com/office/drawing/2014/main" id="{27EFBF1D-731D-D782-68D1-884772A9A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6281" y="3842742"/>
            <a:ext cx="529208" cy="529208"/>
          </a:xfrm>
          <a:prstGeom prst="rect">
            <a:avLst/>
          </a:prstGeom>
        </p:spPr>
      </p:pic>
      <p:pic>
        <p:nvPicPr>
          <p:cNvPr id="17" name="Graphique 16" descr="Femme médecin avec un remplissage uni">
            <a:extLst>
              <a:ext uri="{FF2B5EF4-FFF2-40B4-BE49-F238E27FC236}">
                <a16:creationId xmlns:a16="http://schemas.microsoft.com/office/drawing/2014/main" id="{A2491DCA-26BA-5B47-07BF-1EBEA819F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7487" y="3893754"/>
            <a:ext cx="465309" cy="465309"/>
          </a:xfrm>
          <a:prstGeom prst="rect">
            <a:avLst/>
          </a:prstGeom>
        </p:spPr>
      </p:pic>
      <p:pic>
        <p:nvPicPr>
          <p:cNvPr id="18" name="Graphique 17" descr="Porte-bloc avec un remplissage uni">
            <a:extLst>
              <a:ext uri="{FF2B5EF4-FFF2-40B4-BE49-F238E27FC236}">
                <a16:creationId xmlns:a16="http://schemas.microsoft.com/office/drawing/2014/main" id="{7DEC1AC3-5BBB-E657-8526-2484B4ED3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509" y="3288028"/>
            <a:ext cx="529208" cy="529208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83B98116-0A3A-F2B8-2BE1-08E19BDF35E1}"/>
              </a:ext>
            </a:extLst>
          </p:cNvPr>
          <p:cNvSpPr txBox="1">
            <a:spLocks/>
          </p:cNvSpPr>
          <p:nvPr/>
        </p:nvSpPr>
        <p:spPr bwMode="auto">
          <a:xfrm>
            <a:off x="1550885" y="1871740"/>
            <a:ext cx="5945651" cy="44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b="1" kern="0" dirty="0">
                <a:solidFill>
                  <a:schemeClr val="bg1"/>
                </a:solidFill>
              </a:rPr>
              <a:t>AUROC comparisons – Original dataset vs Synthetic dataset</a:t>
            </a:r>
            <a:endParaRPr lang="en-US" sz="1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17</a:t>
            </a:fld>
            <a:endParaRPr lang="fr-FR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E45B3EF-E0A0-3E8F-DD17-88A2293CE531}"/>
              </a:ext>
            </a:extLst>
          </p:cNvPr>
          <p:cNvSpPr txBox="1">
            <a:spLocks/>
          </p:cNvSpPr>
          <p:nvPr/>
        </p:nvSpPr>
        <p:spPr bwMode="auto">
          <a:xfrm>
            <a:off x="179512" y="699542"/>
            <a:ext cx="6583560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B050"/>
                </a:solidFill>
              </a:rPr>
              <a:t>Key points from this talk: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D6F1AD6-0FE4-2621-4E6D-7CA1675A9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59416"/>
            <a:ext cx="8456937" cy="344458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700" b="1" dirty="0"/>
              <a:t>Integrating patients' previous visits </a:t>
            </a:r>
            <a:r>
              <a:rPr lang="en-US" sz="1700" dirty="0"/>
              <a:t>improves the prediction of their one-year mortality risk.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700" dirty="0"/>
              <a:t>We can estimate one-year mortality risk using </a:t>
            </a:r>
            <a:r>
              <a:rPr lang="en-US" sz="1700" b="1" dirty="0"/>
              <a:t>only demographics and admission characteristics</a:t>
            </a:r>
            <a:r>
              <a:rPr lang="en-US" sz="1700" dirty="0"/>
              <a:t>, </a:t>
            </a:r>
            <a:r>
              <a:rPr lang="en-US" sz="1700" b="1" u="sng" dirty="0"/>
              <a:t>without</a:t>
            </a:r>
            <a:r>
              <a:rPr lang="en-US" sz="1700" dirty="0"/>
              <a:t> </a:t>
            </a:r>
            <a:r>
              <a:rPr lang="en-US" sz="1700" b="1" dirty="0"/>
              <a:t>adding diagnoses.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700" dirty="0"/>
              <a:t>We generated a synthetic dataset with </a:t>
            </a:r>
            <a:r>
              <a:rPr lang="en-US" sz="1700" b="1" dirty="0"/>
              <a:t>characteristics similar to the original private dataset </a:t>
            </a:r>
            <a:r>
              <a:rPr lang="en-US" sz="1700" dirty="0"/>
              <a:t>and </a:t>
            </a:r>
            <a:r>
              <a:rPr lang="en-US" sz="1700" b="1" dirty="0"/>
              <a:t>shared it publicly </a:t>
            </a:r>
            <a:r>
              <a:rPr lang="en-US" sz="1700" dirty="0"/>
              <a:t>to encourage further research.</a:t>
            </a:r>
          </a:p>
        </p:txBody>
      </p:sp>
    </p:spTree>
    <p:extLst>
      <p:ext uri="{BB962C8B-B14F-4D97-AF65-F5344CB8AC3E}">
        <p14:creationId xmlns:p14="http://schemas.microsoft.com/office/powerpoint/2010/main" val="11718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18</a:t>
            </a:fld>
            <a:endParaRPr lang="fr-FR" dirty="0"/>
          </a:p>
        </p:txBody>
      </p:sp>
      <p:pic>
        <p:nvPicPr>
          <p:cNvPr id="1026" name="Picture 2" descr="QR Code Image">
            <a:extLst>
              <a:ext uri="{FF2B5EF4-FFF2-40B4-BE49-F238E27FC236}">
                <a16:creationId xmlns:a16="http://schemas.microsoft.com/office/drawing/2014/main" id="{E89F7173-D4D7-A537-AB55-E9255A0F2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354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14965D0-B0FF-B8F0-440E-D909FECC45B4}"/>
              </a:ext>
            </a:extLst>
          </p:cNvPr>
          <p:cNvSpPr txBox="1">
            <a:spLocks/>
          </p:cNvSpPr>
          <p:nvPr/>
        </p:nvSpPr>
        <p:spPr bwMode="auto">
          <a:xfrm>
            <a:off x="287524" y="1681316"/>
            <a:ext cx="2833059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B050"/>
                </a:solidFill>
              </a:rPr>
              <a:t>Learn more: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E50A5F5-F354-724D-A2A9-37029A92AD2B}"/>
              </a:ext>
            </a:extLst>
          </p:cNvPr>
          <p:cNvSpPr txBox="1">
            <a:spLocks/>
          </p:cNvSpPr>
          <p:nvPr/>
        </p:nvSpPr>
        <p:spPr bwMode="auto">
          <a:xfrm>
            <a:off x="3922028" y="4175181"/>
            <a:ext cx="1582374" cy="68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800" b="1" kern="0" dirty="0" err="1"/>
              <a:t>medrXiv</a:t>
            </a:r>
            <a:r>
              <a:rPr lang="en-US" sz="1800" b="1" kern="0" dirty="0"/>
              <a:t> preprint</a:t>
            </a:r>
          </a:p>
        </p:txBody>
      </p:sp>
      <p:pic>
        <p:nvPicPr>
          <p:cNvPr id="1028" name="Picture 4" descr="QR Code Image">
            <a:extLst>
              <a:ext uri="{FF2B5EF4-FFF2-40B4-BE49-F238E27FC236}">
                <a16:creationId xmlns:a16="http://schemas.microsoft.com/office/drawing/2014/main" id="{2AB6EE8A-46D7-3DD5-971E-1B753A97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115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CC937EE-C125-8228-DDDD-9A79D8F9A44A}"/>
              </a:ext>
            </a:extLst>
          </p:cNvPr>
          <p:cNvSpPr txBox="1">
            <a:spLocks/>
          </p:cNvSpPr>
          <p:nvPr/>
        </p:nvSpPr>
        <p:spPr bwMode="auto">
          <a:xfrm>
            <a:off x="317341" y="4248352"/>
            <a:ext cx="2100606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800" b="1" kern="0" dirty="0"/>
              <a:t>Public synthetic dataset</a:t>
            </a:r>
          </a:p>
        </p:txBody>
      </p:sp>
      <p:pic>
        <p:nvPicPr>
          <p:cNvPr id="1030" name="Picture 6" descr="QR Code Image">
            <a:extLst>
              <a:ext uri="{FF2B5EF4-FFF2-40B4-BE49-F238E27FC236}">
                <a16:creationId xmlns:a16="http://schemas.microsoft.com/office/drawing/2014/main" id="{DF523E8A-A583-EE6E-C09D-3B3622FAC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3354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ACF0DCA-7D91-090E-78A1-73B579D6617A}"/>
              </a:ext>
            </a:extLst>
          </p:cNvPr>
          <p:cNvSpPr txBox="1">
            <a:spLocks/>
          </p:cNvSpPr>
          <p:nvPr/>
        </p:nvSpPr>
        <p:spPr bwMode="auto">
          <a:xfrm>
            <a:off x="7115910" y="4271202"/>
            <a:ext cx="1416530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2000" b="1" kern="0" dirty="0"/>
              <a:t>Code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36575A69-C136-1C92-2212-9C3046F96592}"/>
              </a:ext>
            </a:extLst>
          </p:cNvPr>
          <p:cNvSpPr txBox="1">
            <a:spLocks/>
          </p:cNvSpPr>
          <p:nvPr/>
        </p:nvSpPr>
        <p:spPr bwMode="auto">
          <a:xfrm>
            <a:off x="3131840" y="2365593"/>
            <a:ext cx="3096344" cy="2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300" b="1" kern="0" dirty="0"/>
              <a:t>doi.org/10.1101/2024.06.21.24309191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218A72D7-D8B1-712F-E505-D0772CD3B3B0}"/>
              </a:ext>
            </a:extLst>
          </p:cNvPr>
          <p:cNvSpPr txBox="1">
            <a:spLocks/>
          </p:cNvSpPr>
          <p:nvPr/>
        </p:nvSpPr>
        <p:spPr bwMode="auto">
          <a:xfrm>
            <a:off x="160609" y="2365593"/>
            <a:ext cx="2736304" cy="2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300" b="1" kern="0" dirty="0"/>
              <a:t>doi.org/10.5281/zenodo.12954672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C653ED3-1271-A34D-2DAA-BD529C266F4E}"/>
              </a:ext>
            </a:extLst>
          </p:cNvPr>
          <p:cNvSpPr txBox="1">
            <a:spLocks/>
          </p:cNvSpPr>
          <p:nvPr/>
        </p:nvSpPr>
        <p:spPr bwMode="auto">
          <a:xfrm>
            <a:off x="6228184" y="2343554"/>
            <a:ext cx="3096344" cy="2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300" b="1" kern="0" dirty="0"/>
              <a:t>github.com/MEDomics-UdeS/POYM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D57E131D-9E10-F6FB-11D0-EDF08136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9" y="601464"/>
            <a:ext cx="7200800" cy="70187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Questions?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1629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2</a:t>
            </a:fld>
            <a:endParaRPr lang="fr-FR" dirty="0"/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3E3D1D15-3DBA-330D-79AE-97D7BA3E2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779662"/>
            <a:ext cx="8424936" cy="187220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“Predicting the life expectancy of individual patients can be important for both medical decision-making and research”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[Carl van </a:t>
            </a:r>
            <a:r>
              <a:rPr lang="nl-NL" sz="1800" dirty="0"/>
              <a:t>Walraven et al., 2015</a:t>
            </a:r>
            <a:r>
              <a:rPr lang="en-US" sz="1800" dirty="0"/>
              <a:t>]</a:t>
            </a:r>
            <a:endParaRPr lang="en-US" sz="1800" dirty="0">
              <a:highlight>
                <a:srgbClr val="B45E2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4906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3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C08E726-60C1-1F2F-4E61-7EA021F08FDA}"/>
              </a:ext>
            </a:extLst>
          </p:cNvPr>
          <p:cNvSpPr txBox="1">
            <a:spLocks/>
          </p:cNvSpPr>
          <p:nvPr/>
        </p:nvSpPr>
        <p:spPr bwMode="auto">
          <a:xfrm>
            <a:off x="107504" y="651399"/>
            <a:ext cx="7704856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/>
              <a:t>Among a sample of approximately 1/3 of Canadians: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CF0EFA04-E206-C8FE-6F49-6F3B7EB6566B}"/>
              </a:ext>
            </a:extLst>
          </p:cNvPr>
          <p:cNvGraphicFramePr>
            <a:graphicFrameLocks/>
          </p:cNvGraphicFramePr>
          <p:nvPr/>
        </p:nvGraphicFramePr>
        <p:xfrm>
          <a:off x="-180528" y="979704"/>
          <a:ext cx="3316427" cy="30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2">
            <a:extLst>
              <a:ext uri="{FF2B5EF4-FFF2-40B4-BE49-F238E27FC236}">
                <a16:creationId xmlns:a16="http://schemas.microsoft.com/office/drawing/2014/main" id="{770D8F67-E98B-1B4F-4BFD-E91AE0B768DB}"/>
              </a:ext>
            </a:extLst>
          </p:cNvPr>
          <p:cNvSpPr txBox="1"/>
          <p:nvPr/>
        </p:nvSpPr>
        <p:spPr>
          <a:xfrm>
            <a:off x="899592" y="2198150"/>
            <a:ext cx="1242240" cy="52874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0" i="0" u="none" strike="noStrike" dirty="0">
                <a:solidFill>
                  <a:srgbClr val="00B0F0"/>
                </a:solidFill>
                <a:latin typeface="Impact" panose="020B0806030902050204" pitchFamily="34" charset="0"/>
              </a:rPr>
              <a:t>56%</a:t>
            </a:r>
            <a:endParaRPr lang="en-US" sz="3000" dirty="0">
              <a:solidFill>
                <a:srgbClr val="00B0F0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FA60E997-1020-6BB3-1E15-FE825DB50A99}"/>
              </a:ext>
            </a:extLst>
          </p:cNvPr>
          <p:cNvSpPr txBox="1"/>
          <p:nvPr/>
        </p:nvSpPr>
        <p:spPr>
          <a:xfrm>
            <a:off x="495984" y="3747537"/>
            <a:ext cx="1863076" cy="52874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Died in-hospital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C6B5FC88-9566-B70C-E852-D385088E267F}"/>
              </a:ext>
            </a:extLst>
          </p:cNvPr>
          <p:cNvGraphicFramePr>
            <a:graphicFrameLocks/>
          </p:cNvGraphicFramePr>
          <p:nvPr/>
        </p:nvGraphicFramePr>
        <p:xfrm>
          <a:off x="2684541" y="1029122"/>
          <a:ext cx="3316427" cy="30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2">
            <a:extLst>
              <a:ext uri="{FF2B5EF4-FFF2-40B4-BE49-F238E27FC236}">
                <a16:creationId xmlns:a16="http://schemas.microsoft.com/office/drawing/2014/main" id="{4D4A8C2E-22C0-92F8-6725-C583270000CE}"/>
              </a:ext>
            </a:extLst>
          </p:cNvPr>
          <p:cNvSpPr txBox="1"/>
          <p:nvPr/>
        </p:nvSpPr>
        <p:spPr>
          <a:xfrm>
            <a:off x="3786860" y="2267540"/>
            <a:ext cx="1242240" cy="52874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0" i="0" u="none" strike="noStrike" dirty="0">
                <a:solidFill>
                  <a:srgbClr val="00B050"/>
                </a:solidFill>
                <a:latin typeface="Impact" panose="020B0806030902050204" pitchFamily="34" charset="0"/>
              </a:rPr>
              <a:t>26%</a:t>
            </a:r>
            <a:endParaRPr lang="en-US" sz="3000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04B40235-1411-046C-13D7-55C4AB3ECBF5}"/>
              </a:ext>
            </a:extLst>
          </p:cNvPr>
          <p:cNvSpPr txBox="1"/>
          <p:nvPr/>
        </p:nvSpPr>
        <p:spPr>
          <a:xfrm>
            <a:off x="2959752" y="3685044"/>
            <a:ext cx="2878279" cy="74293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Experienced ICU admission in their last visit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F87AD5E0-241A-C53F-FE15-EE3DBFC979AA}"/>
              </a:ext>
            </a:extLst>
          </p:cNvPr>
          <p:cNvGraphicFramePr>
            <a:graphicFrameLocks/>
          </p:cNvGraphicFramePr>
          <p:nvPr/>
        </p:nvGraphicFramePr>
        <p:xfrm>
          <a:off x="5680062" y="917405"/>
          <a:ext cx="3316427" cy="30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2">
            <a:extLst>
              <a:ext uri="{FF2B5EF4-FFF2-40B4-BE49-F238E27FC236}">
                <a16:creationId xmlns:a16="http://schemas.microsoft.com/office/drawing/2014/main" id="{88F1F7E2-D174-CC7F-2313-7FD9652DE3DF}"/>
              </a:ext>
            </a:extLst>
          </p:cNvPr>
          <p:cNvSpPr txBox="1"/>
          <p:nvPr/>
        </p:nvSpPr>
        <p:spPr>
          <a:xfrm>
            <a:off x="6796140" y="2169135"/>
            <a:ext cx="1242240" cy="52874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75%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527130F8-2AB2-9E78-C746-11DEB26BC06F}"/>
              </a:ext>
            </a:extLst>
          </p:cNvPr>
          <p:cNvSpPr txBox="1"/>
          <p:nvPr/>
        </p:nvSpPr>
        <p:spPr>
          <a:xfrm>
            <a:off x="6283953" y="3716034"/>
            <a:ext cx="2456324" cy="52874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Seen &gt; 10 doctors in the last 6 months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D46C4DE7-A365-7D48-957B-6ABA7793D37B}"/>
              </a:ext>
            </a:extLst>
          </p:cNvPr>
          <p:cNvSpPr txBox="1">
            <a:spLocks/>
          </p:cNvSpPr>
          <p:nvPr/>
        </p:nvSpPr>
        <p:spPr bwMode="auto">
          <a:xfrm>
            <a:off x="359532" y="4670023"/>
            <a:ext cx="7092788" cy="4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CA" sz="900" kern="0" dirty="0"/>
              <a:t>Source:</a:t>
            </a:r>
            <a:r>
              <a:rPr lang="en-US" sz="900" kern="0" dirty="0"/>
              <a:t>Fowler, R., &amp; Hill, A. (2018). A National Comparison of Intensity of End-Of-Life Care in Canada: Defining Changing Patterns, Risk Factors and Targets for Intervention. Canadian Frailty Network.</a:t>
            </a:r>
            <a:r>
              <a:rPr lang="en-CA" sz="900" kern="0" dirty="0"/>
              <a:t> </a:t>
            </a:r>
            <a:endParaRPr lang="en-US" sz="900" kern="0" dirty="0">
              <a:highlight>
                <a:srgbClr val="B45E2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7898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Graphic spid="11" grpId="0">
        <p:bldAsOne/>
      </p:bldGraphic>
      <p:bldP spid="12" grpId="0"/>
      <p:bldP spid="14" grpId="0"/>
      <p:bldGraphic spid="15" grpId="0">
        <p:bldAsOne/>
      </p:bldGraphic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4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C08E726-60C1-1F2F-4E61-7EA021F08FDA}"/>
              </a:ext>
            </a:extLst>
          </p:cNvPr>
          <p:cNvSpPr txBox="1">
            <a:spLocks/>
          </p:cNvSpPr>
          <p:nvPr/>
        </p:nvSpPr>
        <p:spPr bwMode="auto">
          <a:xfrm>
            <a:off x="107503" y="651398"/>
            <a:ext cx="8888985" cy="55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000" kern="0" dirty="0"/>
              <a:t>However, when surveying families of patients who died in-hospital: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D46C4DE7-A365-7D48-957B-6ABA7793D37B}"/>
              </a:ext>
            </a:extLst>
          </p:cNvPr>
          <p:cNvSpPr txBox="1">
            <a:spLocks/>
          </p:cNvSpPr>
          <p:nvPr/>
        </p:nvSpPr>
        <p:spPr bwMode="auto">
          <a:xfrm>
            <a:off x="359532" y="4670023"/>
            <a:ext cx="7092788" cy="4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CA" sz="900" kern="0" dirty="0"/>
              <a:t>Source:</a:t>
            </a:r>
            <a:r>
              <a:rPr lang="en-US" sz="900" kern="0" dirty="0"/>
              <a:t>Fowler, R., &amp; Hill, A. (2018). A National Comparison of Intensity of End-Of-Life Care in Canada: Defining Changing Patterns, Risk Factors and Targets for Intervention. Canadian Frailty Network.</a:t>
            </a:r>
            <a:r>
              <a:rPr lang="en-CA" sz="900" kern="0" dirty="0"/>
              <a:t> </a:t>
            </a:r>
            <a:endParaRPr lang="en-US" sz="900" kern="0" dirty="0">
              <a:highlight>
                <a:srgbClr val="B45E2F"/>
              </a:highlight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F144FC14-FCA9-C5ED-5A0E-CB6072B94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387574"/>
              </p:ext>
            </p:extLst>
          </p:nvPr>
        </p:nvGraphicFramePr>
        <p:xfrm>
          <a:off x="2555916" y="821564"/>
          <a:ext cx="4032168" cy="320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124039E2-9847-F15C-5CBE-282EDEE0E669}"/>
              </a:ext>
            </a:extLst>
          </p:cNvPr>
          <p:cNvSpPr txBox="1"/>
          <p:nvPr/>
        </p:nvSpPr>
        <p:spPr>
          <a:xfrm>
            <a:off x="3903764" y="2160378"/>
            <a:ext cx="1510336" cy="55878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0" i="0" u="none" strike="noStrike" dirty="0">
                <a:solidFill>
                  <a:srgbClr val="FF0000"/>
                </a:solidFill>
                <a:latin typeface="Impact" panose="020B0806030902050204" pitchFamily="34" charset="0"/>
              </a:rPr>
              <a:t>72%</a:t>
            </a:r>
            <a:endParaRPr lang="en-US" sz="3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821460A-2B22-34E6-0DB1-32E50DB5F88B}"/>
              </a:ext>
            </a:extLst>
          </p:cNvPr>
          <p:cNvSpPr txBox="1"/>
          <p:nvPr/>
        </p:nvSpPr>
        <p:spPr>
          <a:xfrm>
            <a:off x="2751636" y="3579863"/>
            <a:ext cx="3640728" cy="55878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 out-of-hospital death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83B0E30-5FFE-A42B-5A94-F3F0834AB17D}"/>
              </a:ext>
            </a:extLst>
          </p:cNvPr>
          <p:cNvSpPr txBox="1">
            <a:spLocks/>
          </p:cNvSpPr>
          <p:nvPr/>
        </p:nvSpPr>
        <p:spPr bwMode="auto">
          <a:xfrm>
            <a:off x="827584" y="4196176"/>
            <a:ext cx="7597921" cy="41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/>
              <a:t>“Some” patients receive care that doesn't match their preferences.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295F3BEE-FF80-D76D-8102-7C739074548E}"/>
              </a:ext>
            </a:extLst>
          </p:cNvPr>
          <p:cNvSpPr txBox="1">
            <a:spLocks/>
          </p:cNvSpPr>
          <p:nvPr/>
        </p:nvSpPr>
        <p:spPr bwMode="auto">
          <a:xfrm>
            <a:off x="147512" y="2044357"/>
            <a:ext cx="3272360" cy="134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000" b="1" kern="0" dirty="0">
                <a:solidFill>
                  <a:schemeClr val="bg1"/>
                </a:solidFill>
              </a:rPr>
              <a:t>(1) </a:t>
            </a:r>
            <a:r>
              <a:rPr lang="en-US" sz="2000" kern="0" dirty="0"/>
              <a:t>It is important to initiate </a:t>
            </a:r>
            <a:r>
              <a:rPr lang="en-US" sz="2000" b="1" kern="0" dirty="0"/>
              <a:t>goals-of-care discussions </a:t>
            </a:r>
            <a:r>
              <a:rPr lang="en-US" sz="2000" kern="0" dirty="0"/>
              <a:t>with end-of-life patients</a:t>
            </a:r>
          </a:p>
        </p:txBody>
      </p:sp>
    </p:spTree>
    <p:extLst>
      <p:ext uri="{BB962C8B-B14F-4D97-AF65-F5344CB8AC3E}">
        <p14:creationId xmlns:p14="http://schemas.microsoft.com/office/powerpoint/2010/main" val="26791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5" grpId="0"/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7AEA9B-94B5-3C09-3809-0AE3A1EE9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76027"/>
            <a:ext cx="2048555" cy="11523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012AFF-8C75-F269-949E-B83F306A4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75" y="3713215"/>
            <a:ext cx="975973" cy="975973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10CA49C-D2AB-3B49-FA0D-56CC23ECF72F}"/>
              </a:ext>
            </a:extLst>
          </p:cNvPr>
          <p:cNvCxnSpPr>
            <a:stCxn id="7" idx="3"/>
          </p:cNvCxnSpPr>
          <p:nvPr/>
        </p:nvCxnSpPr>
        <p:spPr bwMode="auto">
          <a:xfrm flipV="1">
            <a:off x="5468427" y="2476027"/>
            <a:ext cx="831765" cy="5761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D38DCF1-DA1D-2CFD-64D8-5DF6A275C04A}"/>
              </a:ext>
            </a:extLst>
          </p:cNvPr>
          <p:cNvCxnSpPr/>
          <p:nvPr/>
        </p:nvCxnSpPr>
        <p:spPr bwMode="auto">
          <a:xfrm flipH="1" flipV="1">
            <a:off x="2699792" y="2476027"/>
            <a:ext cx="720080" cy="5899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2">
            <a:extLst>
              <a:ext uri="{FF2B5EF4-FFF2-40B4-BE49-F238E27FC236}">
                <a16:creationId xmlns:a16="http://schemas.microsoft.com/office/drawing/2014/main" id="{BF73F61F-E938-4934-22F8-811EA2799F52}"/>
              </a:ext>
            </a:extLst>
          </p:cNvPr>
          <p:cNvSpPr txBox="1"/>
          <p:nvPr/>
        </p:nvSpPr>
        <p:spPr>
          <a:xfrm>
            <a:off x="539552" y="2064253"/>
            <a:ext cx="2308860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Does the patient want to be reanimated?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D2DC30C3-1F52-DA61-81DF-E917C31F68E1}"/>
              </a:ext>
            </a:extLst>
          </p:cNvPr>
          <p:cNvSpPr txBox="1"/>
          <p:nvPr/>
        </p:nvSpPr>
        <p:spPr>
          <a:xfrm>
            <a:off x="6084168" y="1995686"/>
            <a:ext cx="2308860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Does the patient want to be intubated?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6B085D00-4FAE-4547-72E7-74629FDDC685}"/>
              </a:ext>
            </a:extLst>
          </p:cNvPr>
          <p:cNvSpPr txBox="1"/>
          <p:nvPr/>
        </p:nvSpPr>
        <p:spPr>
          <a:xfrm>
            <a:off x="5865925" y="3936268"/>
            <a:ext cx="2308860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Does the patient want to proceed with potentially aggressive care?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3BA404CB-30EB-8571-71E7-0E555CA446BB}"/>
              </a:ext>
            </a:extLst>
          </p:cNvPr>
          <p:cNvSpPr txBox="1"/>
          <p:nvPr/>
        </p:nvSpPr>
        <p:spPr>
          <a:xfrm>
            <a:off x="603804" y="3945555"/>
            <a:ext cx="2308860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Does the patient prefer to start palliative care?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163FF6D-96CC-E219-A79F-E0F05B260EA5}"/>
              </a:ext>
            </a:extLst>
          </p:cNvPr>
          <p:cNvCxnSpPr/>
          <p:nvPr/>
        </p:nvCxnSpPr>
        <p:spPr bwMode="auto">
          <a:xfrm flipH="1">
            <a:off x="2848412" y="3383227"/>
            <a:ext cx="635712" cy="6568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03A7FA1-9347-8351-5DC7-40DDB4BFACA0}"/>
              </a:ext>
            </a:extLst>
          </p:cNvPr>
          <p:cNvCxnSpPr/>
          <p:nvPr/>
        </p:nvCxnSpPr>
        <p:spPr bwMode="auto">
          <a:xfrm>
            <a:off x="5468427" y="3254082"/>
            <a:ext cx="975781" cy="5282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DF580E56-65A9-8F7E-9176-EE3160BB3CFE}"/>
              </a:ext>
            </a:extLst>
          </p:cNvPr>
          <p:cNvSpPr txBox="1">
            <a:spLocks/>
          </p:cNvSpPr>
          <p:nvPr/>
        </p:nvSpPr>
        <p:spPr bwMode="auto">
          <a:xfrm>
            <a:off x="147512" y="747249"/>
            <a:ext cx="4424488" cy="54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000" b="1" kern="0" dirty="0">
                <a:solidFill>
                  <a:schemeClr val="bg1"/>
                </a:solidFill>
              </a:rPr>
              <a:t>Goals Of Care (GOC) discussions: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78493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6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C08E726-60C1-1F2F-4E61-7EA021F08FDA}"/>
              </a:ext>
            </a:extLst>
          </p:cNvPr>
          <p:cNvSpPr txBox="1">
            <a:spLocks/>
          </p:cNvSpPr>
          <p:nvPr/>
        </p:nvSpPr>
        <p:spPr bwMode="auto">
          <a:xfrm>
            <a:off x="107503" y="651398"/>
            <a:ext cx="8888985" cy="55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000" kern="0" dirty="0"/>
              <a:t>However, when surveying families of patients who died in-hospital: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D46C4DE7-A365-7D48-957B-6ABA7793D37B}"/>
              </a:ext>
            </a:extLst>
          </p:cNvPr>
          <p:cNvSpPr txBox="1">
            <a:spLocks/>
          </p:cNvSpPr>
          <p:nvPr/>
        </p:nvSpPr>
        <p:spPr bwMode="auto">
          <a:xfrm>
            <a:off x="359532" y="4670023"/>
            <a:ext cx="7092788" cy="4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CA" sz="900" kern="0" dirty="0"/>
              <a:t>Source:</a:t>
            </a:r>
            <a:r>
              <a:rPr lang="en-US" sz="900" kern="0" dirty="0"/>
              <a:t>Fowler, R., &amp; Hill, A. (2018). A National Comparison of Intensity of End-Of-Life Care in Canada: Defining Changing Patterns, Risk Factors and Targets for Intervention. Canadian Frailty Network.</a:t>
            </a:r>
            <a:r>
              <a:rPr lang="en-CA" sz="900" kern="0" dirty="0"/>
              <a:t> </a:t>
            </a:r>
            <a:endParaRPr lang="en-US" sz="900" kern="0" dirty="0">
              <a:highlight>
                <a:srgbClr val="B45E2F"/>
              </a:highlight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F144FC14-FCA9-C5ED-5A0E-CB6072B941E6}"/>
              </a:ext>
            </a:extLst>
          </p:cNvPr>
          <p:cNvGraphicFramePr>
            <a:graphicFrameLocks/>
          </p:cNvGraphicFramePr>
          <p:nvPr/>
        </p:nvGraphicFramePr>
        <p:xfrm>
          <a:off x="2555916" y="821564"/>
          <a:ext cx="4032168" cy="320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124039E2-9847-F15C-5CBE-282EDEE0E669}"/>
              </a:ext>
            </a:extLst>
          </p:cNvPr>
          <p:cNvSpPr txBox="1"/>
          <p:nvPr/>
        </p:nvSpPr>
        <p:spPr>
          <a:xfrm>
            <a:off x="3903764" y="2160378"/>
            <a:ext cx="1510336" cy="55878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0" i="0" u="none" strike="noStrike" dirty="0">
                <a:solidFill>
                  <a:srgbClr val="FF0000"/>
                </a:solidFill>
                <a:latin typeface="Impact" panose="020B0806030902050204" pitchFamily="34" charset="0"/>
              </a:rPr>
              <a:t>72%</a:t>
            </a:r>
            <a:endParaRPr lang="en-US" sz="3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821460A-2B22-34E6-0DB1-32E50DB5F88B}"/>
              </a:ext>
            </a:extLst>
          </p:cNvPr>
          <p:cNvSpPr txBox="1"/>
          <p:nvPr/>
        </p:nvSpPr>
        <p:spPr>
          <a:xfrm>
            <a:off x="2751636" y="3579863"/>
            <a:ext cx="3640728" cy="55878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 out-of-hospital death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83B0E30-5FFE-A42B-5A94-F3F0834AB17D}"/>
              </a:ext>
            </a:extLst>
          </p:cNvPr>
          <p:cNvSpPr txBox="1">
            <a:spLocks/>
          </p:cNvSpPr>
          <p:nvPr/>
        </p:nvSpPr>
        <p:spPr bwMode="auto">
          <a:xfrm>
            <a:off x="827584" y="4196176"/>
            <a:ext cx="7597921" cy="41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/>
              <a:t>“Some” patients receive care that doesn't match their preferences.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295F3BEE-FF80-D76D-8102-7C739074548E}"/>
              </a:ext>
            </a:extLst>
          </p:cNvPr>
          <p:cNvSpPr txBox="1">
            <a:spLocks/>
          </p:cNvSpPr>
          <p:nvPr/>
        </p:nvSpPr>
        <p:spPr bwMode="auto">
          <a:xfrm>
            <a:off x="147512" y="2044357"/>
            <a:ext cx="3272360" cy="134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000" b="1" kern="0" dirty="0">
                <a:solidFill>
                  <a:schemeClr val="bg1"/>
                </a:solidFill>
              </a:rPr>
              <a:t>(1) </a:t>
            </a:r>
            <a:r>
              <a:rPr lang="en-US" sz="2000" kern="0" dirty="0"/>
              <a:t>It is important to initiate </a:t>
            </a:r>
            <a:r>
              <a:rPr lang="en-US" sz="2000" b="1" kern="0" dirty="0"/>
              <a:t>goals-of-care discussions </a:t>
            </a:r>
            <a:r>
              <a:rPr lang="en-US" sz="2000" kern="0" dirty="0"/>
              <a:t>with end-of-life patients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58890DE-4BDE-0FC6-251D-7E5D48224429}"/>
              </a:ext>
            </a:extLst>
          </p:cNvPr>
          <p:cNvSpPr txBox="1">
            <a:spLocks/>
          </p:cNvSpPr>
          <p:nvPr/>
        </p:nvSpPr>
        <p:spPr bwMode="auto">
          <a:xfrm>
            <a:off x="6084169" y="1988801"/>
            <a:ext cx="2952328" cy="134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000" b="1" kern="0" dirty="0">
                <a:solidFill>
                  <a:schemeClr val="bg1"/>
                </a:solidFill>
              </a:rPr>
              <a:t>(2) </a:t>
            </a:r>
            <a:r>
              <a:rPr lang="en-US" sz="2000" kern="0" dirty="0"/>
              <a:t>We need to identify patients at high risk of mortality </a:t>
            </a:r>
            <a:r>
              <a:rPr lang="en-US" sz="2000" b="1" u="sng" kern="0" dirty="0"/>
              <a:t>early</a:t>
            </a:r>
          </a:p>
        </p:txBody>
      </p:sp>
    </p:spTree>
    <p:extLst>
      <p:ext uri="{BB962C8B-B14F-4D97-AF65-F5344CB8AC3E}">
        <p14:creationId xmlns:p14="http://schemas.microsoft.com/office/powerpoint/2010/main" val="37185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7</a:t>
            </a:fld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7109B3C-A716-1D8F-6D33-A9F037ECB055}"/>
              </a:ext>
            </a:extLst>
          </p:cNvPr>
          <p:cNvSpPr/>
          <p:nvPr/>
        </p:nvSpPr>
        <p:spPr bwMode="auto">
          <a:xfrm>
            <a:off x="931204" y="3354482"/>
            <a:ext cx="1008112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HOMR</a:t>
            </a:r>
            <a:endParaRPr kumimoji="0" lang="en-CA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C01DE22-01B5-D6F6-0BD5-F83694AB641D}"/>
              </a:ext>
            </a:extLst>
          </p:cNvPr>
          <p:cNvSpPr/>
          <p:nvPr/>
        </p:nvSpPr>
        <p:spPr bwMode="auto">
          <a:xfrm>
            <a:off x="4800980" y="3344368"/>
            <a:ext cx="122413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mHOMR</a:t>
            </a:r>
            <a:endParaRPr kumimoji="0" lang="en-CA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9D034B0-13FE-1EDC-AA5B-E0B38C66B7B1}"/>
              </a:ext>
            </a:extLst>
          </p:cNvPr>
          <p:cNvSpPr/>
          <p:nvPr/>
        </p:nvSpPr>
        <p:spPr bwMode="auto">
          <a:xfrm>
            <a:off x="6634920" y="3354482"/>
            <a:ext cx="148058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RF-HOMR</a:t>
            </a:r>
            <a:endParaRPr kumimoji="0" lang="en-CA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8F3450F8-8589-C776-6E2C-4B84B2887751}"/>
              </a:ext>
            </a:extLst>
          </p:cNvPr>
          <p:cNvSpPr txBox="1"/>
          <p:nvPr/>
        </p:nvSpPr>
        <p:spPr>
          <a:xfrm>
            <a:off x="4578183" y="3835474"/>
            <a:ext cx="1446934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Wegier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al., 2019]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08B821E5-336C-1389-1131-1AC9FD90BCB2}"/>
              </a:ext>
            </a:extLst>
          </p:cNvPr>
          <p:cNvSpPr txBox="1"/>
          <p:nvPr/>
        </p:nvSpPr>
        <p:spPr>
          <a:xfrm>
            <a:off x="489419" y="3837797"/>
            <a:ext cx="1879780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Walraven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2014]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56F180F6-88A7-8BD7-4587-9CF641EE6EAF}"/>
              </a:ext>
            </a:extLst>
          </p:cNvPr>
          <p:cNvSpPr txBox="1"/>
          <p:nvPr/>
        </p:nvSpPr>
        <p:spPr>
          <a:xfrm>
            <a:off x="6220783" y="3836572"/>
            <a:ext cx="2308860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Taseen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al., 2021]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09D0D00-F98D-264A-4B7C-9123C82B3750}"/>
              </a:ext>
            </a:extLst>
          </p:cNvPr>
          <p:cNvCxnSpPr/>
          <p:nvPr/>
        </p:nvCxnSpPr>
        <p:spPr bwMode="auto">
          <a:xfrm>
            <a:off x="715262" y="4501787"/>
            <a:ext cx="8019303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2">
            <a:extLst>
              <a:ext uri="{FF2B5EF4-FFF2-40B4-BE49-F238E27FC236}">
                <a16:creationId xmlns:a16="http://schemas.microsoft.com/office/drawing/2014/main" id="{FEF853A0-1C88-7A4D-2A23-4A5CDF078A26}"/>
              </a:ext>
            </a:extLst>
          </p:cNvPr>
          <p:cNvSpPr txBox="1"/>
          <p:nvPr/>
        </p:nvSpPr>
        <p:spPr>
          <a:xfrm>
            <a:off x="395536" y="2787774"/>
            <a:ext cx="2309122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One-year mortality prediction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post-discharge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3E1FEE45-C6F5-D693-5259-F7ECFC6E5C1E}"/>
              </a:ext>
            </a:extLst>
          </p:cNvPr>
          <p:cNvSpPr txBox="1"/>
          <p:nvPr/>
        </p:nvSpPr>
        <p:spPr>
          <a:xfrm>
            <a:off x="3138357" y="2818429"/>
            <a:ext cx="2466526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One-year mortality prediction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during admission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1325DB0-6BF8-DC5C-0875-034424C79E37}"/>
              </a:ext>
            </a:extLst>
          </p:cNvPr>
          <p:cNvSpPr txBox="1"/>
          <p:nvPr/>
        </p:nvSpPr>
        <p:spPr>
          <a:xfrm>
            <a:off x="6268039" y="2802134"/>
            <a:ext cx="2466526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One-year mortality prediction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at admission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9CFB885-447F-D202-A771-F4FFC50D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6" y="500768"/>
            <a:ext cx="9037952" cy="70187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/>
              <a:t>Automated identification of patients AT high risk of One-year mortality</a:t>
            </a:r>
            <a:br>
              <a:rPr lang="en-US" sz="2000" dirty="0"/>
            </a:br>
            <a:endParaRPr lang="fr-FR" sz="2000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D6D6A3B-0E97-F8D1-9BAD-29F579141BFE}"/>
              </a:ext>
            </a:extLst>
          </p:cNvPr>
          <p:cNvSpPr txBox="1">
            <a:spLocks/>
          </p:cNvSpPr>
          <p:nvPr/>
        </p:nvSpPr>
        <p:spPr bwMode="auto">
          <a:xfrm>
            <a:off x="214568" y="1326095"/>
            <a:ext cx="7776864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B050"/>
                </a:solidFill>
              </a:rPr>
              <a:t>Hospital One-year Mortality Risk (HOMR) score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DB8A94A-1261-5D68-7D12-7DD237F386DE}"/>
              </a:ext>
            </a:extLst>
          </p:cNvPr>
          <p:cNvSpPr/>
          <p:nvPr/>
        </p:nvSpPr>
        <p:spPr bwMode="auto">
          <a:xfrm>
            <a:off x="3032562" y="3334229"/>
            <a:ext cx="1656184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HOMR Now!</a:t>
            </a:r>
            <a:endParaRPr kumimoji="0" lang="en-CA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C197D8FD-8CD0-89F6-4F44-95FE1CDE9BC2}"/>
              </a:ext>
            </a:extLst>
          </p:cNvPr>
          <p:cNvSpPr txBox="1"/>
          <p:nvPr/>
        </p:nvSpPr>
        <p:spPr>
          <a:xfrm>
            <a:off x="2948331" y="3852993"/>
            <a:ext cx="1879780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Walraven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al., 2017]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D9B590C6-925E-67CB-0B1E-9D73DC89700A}"/>
              </a:ext>
            </a:extLst>
          </p:cNvPr>
          <p:cNvSpPr txBox="1"/>
          <p:nvPr/>
        </p:nvSpPr>
        <p:spPr>
          <a:xfrm>
            <a:off x="-37460" y="1930768"/>
            <a:ext cx="8280920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Using administrative data collected in patients’ electronic health records (EHRs) :</a:t>
            </a:r>
            <a:endParaRPr lang="en-US" sz="1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1" grpId="0"/>
      <p:bldP spid="12" grpId="0"/>
      <p:bldP spid="13" grpId="0"/>
      <p:bldP spid="19" grpId="0" animBg="1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8</a:t>
            </a:fld>
            <a:endParaRPr lang="fr-FR" dirty="0"/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CBB4451B-BADA-ECEC-AE29-06E0B71B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398832"/>
            <a:ext cx="8960993" cy="97390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b="1" u="sng" kern="0" dirty="0"/>
              <a:t>Challenges: </a:t>
            </a:r>
          </a:p>
          <a:p>
            <a:r>
              <a:rPr lang="en-US" sz="1700" kern="0" dirty="0"/>
              <a:t>Some patients have multiple visits.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78CB45-80C3-C32D-6338-350F5DBA420B}"/>
              </a:ext>
            </a:extLst>
          </p:cNvPr>
          <p:cNvSpPr txBox="1"/>
          <p:nvPr/>
        </p:nvSpPr>
        <p:spPr>
          <a:xfrm>
            <a:off x="478298" y="2513913"/>
            <a:ext cx="782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chemeClr val="bg1"/>
                </a:solidFill>
              </a:rPr>
              <a:t>Visit 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E9FF50-F59E-C4C1-D4FD-1A369BD3CF68}"/>
              </a:ext>
            </a:extLst>
          </p:cNvPr>
          <p:cNvSpPr txBox="1"/>
          <p:nvPr/>
        </p:nvSpPr>
        <p:spPr>
          <a:xfrm>
            <a:off x="2312760" y="2543817"/>
            <a:ext cx="782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rgbClr val="FF0000"/>
                </a:solidFill>
              </a:rPr>
              <a:t>Visit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EF0FFE-AEA6-9BEA-3D40-5B8EB9268830}"/>
              </a:ext>
            </a:extLst>
          </p:cNvPr>
          <p:cNvSpPr txBox="1"/>
          <p:nvPr/>
        </p:nvSpPr>
        <p:spPr>
          <a:xfrm>
            <a:off x="4333392" y="2539174"/>
            <a:ext cx="782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rgbClr val="FFC000"/>
                </a:solidFill>
              </a:rPr>
              <a:t>Visit 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9D580B7-D4F9-E074-5F3A-4C5E9AB6D151}"/>
              </a:ext>
            </a:extLst>
          </p:cNvPr>
          <p:cNvSpPr txBox="1"/>
          <p:nvPr/>
        </p:nvSpPr>
        <p:spPr>
          <a:xfrm>
            <a:off x="6205600" y="2543827"/>
            <a:ext cx="782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/>
              <a:t>Visit 4</a:t>
            </a:r>
          </a:p>
        </p:txBody>
      </p:sp>
      <p:pic>
        <p:nvPicPr>
          <p:cNvPr id="22" name="Graphique 21" descr="Utilisateur avec un remplissage uni">
            <a:extLst>
              <a:ext uri="{FF2B5EF4-FFF2-40B4-BE49-F238E27FC236}">
                <a16:creationId xmlns:a16="http://schemas.microsoft.com/office/drawing/2014/main" id="{06B74656-087A-D09C-7DB5-B1FE4E654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230" y="1397343"/>
            <a:ext cx="1236370" cy="1236370"/>
          </a:xfrm>
          <a:prstGeom prst="rect">
            <a:avLst/>
          </a:prstGeom>
        </p:spPr>
      </p:pic>
      <p:pic>
        <p:nvPicPr>
          <p:cNvPr id="23" name="Graphique 22" descr="Utilisateur avec un remplissage uni">
            <a:extLst>
              <a:ext uri="{FF2B5EF4-FFF2-40B4-BE49-F238E27FC236}">
                <a16:creationId xmlns:a16="http://schemas.microsoft.com/office/drawing/2014/main" id="{76B3CA46-2D99-AF9C-D62D-F39D1703D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1748" y="1377639"/>
            <a:ext cx="1236370" cy="1236370"/>
          </a:xfrm>
          <a:prstGeom prst="rect">
            <a:avLst/>
          </a:prstGeom>
        </p:spPr>
      </p:pic>
      <p:pic>
        <p:nvPicPr>
          <p:cNvPr id="24" name="Graphique 23" descr="Utilisateur avec un remplissage uni">
            <a:extLst>
              <a:ext uri="{FF2B5EF4-FFF2-40B4-BE49-F238E27FC236}">
                <a16:creationId xmlns:a16="http://schemas.microsoft.com/office/drawing/2014/main" id="{384CF4B6-C27C-C531-B791-33D125F72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32112" y="1366209"/>
            <a:ext cx="1236370" cy="1236370"/>
          </a:xfrm>
          <a:prstGeom prst="rect">
            <a:avLst/>
          </a:prstGeom>
        </p:spPr>
      </p:pic>
      <p:pic>
        <p:nvPicPr>
          <p:cNvPr id="25" name="Graphique 24" descr="Utilisateur avec un remplissage uni">
            <a:extLst>
              <a:ext uri="{FF2B5EF4-FFF2-40B4-BE49-F238E27FC236}">
                <a16:creationId xmlns:a16="http://schemas.microsoft.com/office/drawing/2014/main" id="{5973EAD1-D661-A008-184E-79B6014723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40152" y="1335380"/>
            <a:ext cx="1236370" cy="1236370"/>
          </a:xfrm>
          <a:prstGeom prst="rect">
            <a:avLst/>
          </a:prstGeom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075E4CF-A9E3-8E16-967C-75DD09C2161E}"/>
              </a:ext>
            </a:extLst>
          </p:cNvPr>
          <p:cNvCxnSpPr/>
          <p:nvPr/>
        </p:nvCxnSpPr>
        <p:spPr bwMode="auto">
          <a:xfrm>
            <a:off x="1203828" y="1919053"/>
            <a:ext cx="1128069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7F867A00-7235-8A86-6D48-A7AB1039BBC6}"/>
              </a:ext>
            </a:extLst>
          </p:cNvPr>
          <p:cNvCxnSpPr/>
          <p:nvPr/>
        </p:nvCxnSpPr>
        <p:spPr bwMode="auto">
          <a:xfrm>
            <a:off x="3094994" y="1919053"/>
            <a:ext cx="1128069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03E7065B-474C-2183-8053-FBEF900D4593}"/>
              </a:ext>
            </a:extLst>
          </p:cNvPr>
          <p:cNvCxnSpPr/>
          <p:nvPr/>
        </p:nvCxnSpPr>
        <p:spPr bwMode="auto">
          <a:xfrm>
            <a:off x="4948244" y="1919053"/>
            <a:ext cx="1128069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1" name="Graphique 40" descr="Ajouter avec un remplissage uni">
            <a:extLst>
              <a:ext uri="{FF2B5EF4-FFF2-40B4-BE49-F238E27FC236}">
                <a16:creationId xmlns:a16="http://schemas.microsoft.com/office/drawing/2014/main" id="{61706417-8AD7-4662-BD93-21B0D14F74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3294002">
            <a:off x="1280646" y="1527221"/>
            <a:ext cx="805207" cy="805207"/>
          </a:xfrm>
          <a:prstGeom prst="rect">
            <a:avLst/>
          </a:prstGeom>
        </p:spPr>
      </p:pic>
      <p:pic>
        <p:nvPicPr>
          <p:cNvPr id="44" name="Graphique 43" descr="Ajouter avec un remplissage uni">
            <a:extLst>
              <a:ext uri="{FF2B5EF4-FFF2-40B4-BE49-F238E27FC236}">
                <a16:creationId xmlns:a16="http://schemas.microsoft.com/office/drawing/2014/main" id="{4C12FECC-DEBF-7153-1715-2622C8632D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3294002">
            <a:off x="3155873" y="1516474"/>
            <a:ext cx="805207" cy="805207"/>
          </a:xfrm>
          <a:prstGeom prst="rect">
            <a:avLst/>
          </a:prstGeom>
        </p:spPr>
      </p:pic>
      <p:pic>
        <p:nvPicPr>
          <p:cNvPr id="45" name="Graphique 44" descr="Ajouter avec un remplissage uni">
            <a:extLst>
              <a:ext uri="{FF2B5EF4-FFF2-40B4-BE49-F238E27FC236}">
                <a16:creationId xmlns:a16="http://schemas.microsoft.com/office/drawing/2014/main" id="{B1197D93-2049-A551-7F6D-5871E5D1D0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3294002">
            <a:off x="5048926" y="1542963"/>
            <a:ext cx="805207" cy="805207"/>
          </a:xfrm>
          <a:prstGeom prst="rect">
            <a:avLst/>
          </a:prstGeom>
        </p:spPr>
      </p:pic>
      <p:sp>
        <p:nvSpPr>
          <p:cNvPr id="46" name="TextBox 2">
            <a:extLst>
              <a:ext uri="{FF2B5EF4-FFF2-40B4-BE49-F238E27FC236}">
                <a16:creationId xmlns:a16="http://schemas.microsoft.com/office/drawing/2014/main" id="{FAB87F19-59FE-664F-6BF8-43B7F172784B}"/>
              </a:ext>
            </a:extLst>
          </p:cNvPr>
          <p:cNvSpPr txBox="1"/>
          <p:nvPr/>
        </p:nvSpPr>
        <p:spPr>
          <a:xfrm>
            <a:off x="1015878" y="2937855"/>
            <a:ext cx="6032468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studies considered patients’ visits independently </a:t>
            </a:r>
          </a:p>
        </p:txBody>
      </p:sp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DC273B78-F873-A671-578F-5CE99BA71289}"/>
              </a:ext>
            </a:extLst>
          </p:cNvPr>
          <p:cNvSpPr txBox="1">
            <a:spLocks/>
          </p:cNvSpPr>
          <p:nvPr/>
        </p:nvSpPr>
        <p:spPr bwMode="auto">
          <a:xfrm>
            <a:off x="35496" y="3788450"/>
            <a:ext cx="8960993" cy="4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700" kern="0" dirty="0"/>
              <a:t>A patient’s longitudinal history could impact prognostication.</a:t>
            </a:r>
          </a:p>
        </p:txBody>
      </p:sp>
    </p:spTree>
    <p:extLst>
      <p:ext uri="{BB962C8B-B14F-4D97-AF65-F5344CB8AC3E}">
        <p14:creationId xmlns:p14="http://schemas.microsoft.com/office/powerpoint/2010/main" val="400805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0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9</a:t>
            </a:fld>
            <a:endParaRPr lang="fr-FR" dirty="0"/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CBB4451B-BADA-ECEC-AE29-06E0B71B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398831"/>
            <a:ext cx="8960993" cy="111601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b="1" u="sng" kern="0" dirty="0"/>
              <a:t>Challenges:</a:t>
            </a:r>
          </a:p>
          <a:p>
            <a:r>
              <a:rPr lang="en-US" sz="1700" kern="0" dirty="0"/>
              <a:t>Some patients have multiple visits.</a:t>
            </a:r>
          </a:p>
          <a:p>
            <a:r>
              <a:rPr lang="en-US" sz="1700" dirty="0"/>
              <a:t>A patient’s </a:t>
            </a:r>
            <a:r>
              <a:rPr lang="en-US" sz="1700" kern="0" dirty="0"/>
              <a:t>longitudinal history could impact prognostication.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94862D0-B038-6394-C02B-5075040B7DCC}"/>
              </a:ext>
            </a:extLst>
          </p:cNvPr>
          <p:cNvCxnSpPr/>
          <p:nvPr/>
        </p:nvCxnSpPr>
        <p:spPr bwMode="auto">
          <a:xfrm>
            <a:off x="197947" y="3058327"/>
            <a:ext cx="393690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0A59A36-845F-10CF-D9F5-9E2EA8656F62}"/>
              </a:ext>
            </a:extLst>
          </p:cNvPr>
          <p:cNvSpPr txBox="1"/>
          <p:nvPr/>
        </p:nvSpPr>
        <p:spPr>
          <a:xfrm>
            <a:off x="954225" y="3122129"/>
            <a:ext cx="2640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7030A0"/>
                </a:solidFill>
              </a:rPr>
              <a:t>Temporal aggregation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AB4705B-813F-DE83-0630-F92458B9D987}"/>
              </a:ext>
            </a:extLst>
          </p:cNvPr>
          <p:cNvSpPr txBox="1">
            <a:spLocks/>
          </p:cNvSpPr>
          <p:nvPr/>
        </p:nvSpPr>
        <p:spPr bwMode="auto">
          <a:xfrm>
            <a:off x="611560" y="3969711"/>
            <a:ext cx="7812360" cy="85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z="1700" kern="0" dirty="0">
                <a:solidFill>
                  <a:srgbClr val="7030A0"/>
                </a:solidFill>
              </a:rPr>
              <a:t>Simulate a clinician's holistic consideration of a patient's history before making medical prognoses, diagnoses, or decisions.</a:t>
            </a:r>
            <a:endParaRPr lang="en-US" sz="1700" kern="0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0C3E161-DB0A-B939-150D-8F0F92C14250}"/>
              </a:ext>
            </a:extLst>
          </p:cNvPr>
          <p:cNvSpPr txBox="1"/>
          <p:nvPr/>
        </p:nvSpPr>
        <p:spPr>
          <a:xfrm>
            <a:off x="482938" y="2627173"/>
            <a:ext cx="757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chemeClr val="bg1"/>
                </a:solidFill>
              </a:rPr>
              <a:t>Visit 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644D09B-94A9-099A-735A-73112EC9D604}"/>
              </a:ext>
            </a:extLst>
          </p:cNvPr>
          <p:cNvSpPr txBox="1"/>
          <p:nvPr/>
        </p:nvSpPr>
        <p:spPr>
          <a:xfrm>
            <a:off x="1297985" y="2626279"/>
            <a:ext cx="757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rgbClr val="FF0000"/>
                </a:solidFill>
              </a:rPr>
              <a:t>Visit 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3BFAB8B-BAAB-0962-DD35-9AD5876127BE}"/>
              </a:ext>
            </a:extLst>
          </p:cNvPr>
          <p:cNvSpPr txBox="1"/>
          <p:nvPr/>
        </p:nvSpPr>
        <p:spPr>
          <a:xfrm>
            <a:off x="2083404" y="2626279"/>
            <a:ext cx="757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rgbClr val="FFC000"/>
                </a:solidFill>
              </a:rPr>
              <a:t>Visit 3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9C669B0-1FA1-52B3-1034-BBB95634B9C6}"/>
              </a:ext>
            </a:extLst>
          </p:cNvPr>
          <p:cNvSpPr txBox="1"/>
          <p:nvPr/>
        </p:nvSpPr>
        <p:spPr>
          <a:xfrm>
            <a:off x="2837841" y="2642231"/>
            <a:ext cx="757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/>
              <a:t>Visit 4</a:t>
            </a:r>
          </a:p>
        </p:txBody>
      </p:sp>
      <p:pic>
        <p:nvPicPr>
          <p:cNvPr id="27" name="Graphique 26" descr="Utilisateur avec un remplissage uni">
            <a:extLst>
              <a:ext uri="{FF2B5EF4-FFF2-40B4-BE49-F238E27FC236}">
                <a16:creationId xmlns:a16="http://schemas.microsoft.com/office/drawing/2014/main" id="{B83FA9D7-2F2F-DC49-6764-562A123FF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28" y="1635646"/>
            <a:ext cx="1075859" cy="1075859"/>
          </a:xfrm>
          <a:prstGeom prst="rect">
            <a:avLst/>
          </a:prstGeom>
        </p:spPr>
      </p:pic>
      <p:pic>
        <p:nvPicPr>
          <p:cNvPr id="28" name="Graphique 27" descr="Utilisateur avec un remplissage uni">
            <a:extLst>
              <a:ext uri="{FF2B5EF4-FFF2-40B4-BE49-F238E27FC236}">
                <a16:creationId xmlns:a16="http://schemas.microsoft.com/office/drawing/2014/main" id="{27F898F9-EB0E-2BBA-0C3F-1DE0EBC08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677" y="1636866"/>
            <a:ext cx="1075859" cy="1075859"/>
          </a:xfrm>
          <a:prstGeom prst="rect">
            <a:avLst/>
          </a:prstGeom>
        </p:spPr>
      </p:pic>
      <p:pic>
        <p:nvPicPr>
          <p:cNvPr id="29" name="Graphique 28" descr="Utilisateur avec un remplissage uni">
            <a:extLst>
              <a:ext uri="{FF2B5EF4-FFF2-40B4-BE49-F238E27FC236}">
                <a16:creationId xmlns:a16="http://schemas.microsoft.com/office/drawing/2014/main" id="{AE752EC0-AA78-FE20-8587-E2BBD0B88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8948" y="1650145"/>
            <a:ext cx="1075859" cy="1075859"/>
          </a:xfrm>
          <a:prstGeom prst="rect">
            <a:avLst/>
          </a:prstGeom>
        </p:spPr>
      </p:pic>
      <p:pic>
        <p:nvPicPr>
          <p:cNvPr id="30" name="Graphique 29" descr="Utilisateur avec un remplissage uni">
            <a:extLst>
              <a:ext uri="{FF2B5EF4-FFF2-40B4-BE49-F238E27FC236}">
                <a16:creationId xmlns:a16="http://schemas.microsoft.com/office/drawing/2014/main" id="{FD04CED5-DC29-3839-41D4-DC124BCEAC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61097" y="1650145"/>
            <a:ext cx="1075859" cy="10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45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̀meUdeS">
  <a:themeElements>
    <a:clrScheme name="ThemeUdeS_2021">
      <a:dk1>
        <a:srgbClr val="000000"/>
      </a:dk1>
      <a:lt1>
        <a:srgbClr val="00A955"/>
      </a:lt1>
      <a:dk2>
        <a:srgbClr val="48695C"/>
      </a:dk2>
      <a:lt2>
        <a:srgbClr val="447C59"/>
      </a:lt2>
      <a:accent1>
        <a:srgbClr val="3C8F58"/>
      </a:accent1>
      <a:accent2>
        <a:srgbClr val="59AD55"/>
      </a:accent2>
      <a:accent3>
        <a:srgbClr val="79B551"/>
      </a:accent3>
      <a:accent4>
        <a:srgbClr val="95C14E"/>
      </a:accent4>
      <a:accent5>
        <a:srgbClr val="717868"/>
      </a:accent5>
      <a:accent6>
        <a:srgbClr val="E5A938"/>
      </a:accent6>
      <a:hlink>
        <a:srgbClr val="1D1D1D"/>
      </a:hlink>
      <a:folHlink>
        <a:srgbClr val="9DAF8A"/>
      </a:folHlink>
    </a:clrScheme>
    <a:fontScheme name="pal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̀meUdeS" id="{21D65A03-64AD-0F4D-A473-D500D424A07F}" vid="{E3B1D666-46DF-864A-9622-C0FA368154B9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13757</TotalTime>
  <Words>1054</Words>
  <Application>Microsoft Office PowerPoint</Application>
  <PresentationFormat>Affichage à l'écran (16:9)</PresentationFormat>
  <Paragraphs>194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34" baseType="lpstr">
      <vt:lpstr>ＭＳ Ｐゴシック</vt:lpstr>
      <vt:lpstr>Aptos</vt:lpstr>
      <vt:lpstr>Aptos Display</vt:lpstr>
      <vt:lpstr>Arial</vt:lpstr>
      <vt:lpstr>Arial Narrow</vt:lpstr>
      <vt:lpstr>Calibri</vt:lpstr>
      <vt:lpstr>Calibri Light</vt:lpstr>
      <vt:lpstr>Cambria Math</vt:lpstr>
      <vt:lpstr>Impact</vt:lpstr>
      <vt:lpstr>Lucida Grande</vt:lpstr>
      <vt:lpstr>Times New Roman</vt:lpstr>
      <vt:lpstr>Wingdings</vt:lpstr>
      <vt:lpstr>ThèmeUdeS</vt:lpstr>
      <vt:lpstr>2_Conception personnalisée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Automated identification of patients AT high risk of One-year mortality </vt:lpstr>
      <vt:lpstr>Présentation PowerPoint</vt:lpstr>
      <vt:lpstr>Présentation PowerPoint</vt:lpstr>
      <vt:lpstr>Présentation PowerPoint</vt:lpstr>
      <vt:lpstr>Présentation PowerPoint</vt:lpstr>
      <vt:lpstr>Methods</vt:lpstr>
      <vt:lpstr>DATASET</vt:lpstr>
      <vt:lpstr>Results -- Prediction of one-year mortality </vt:lpstr>
      <vt:lpstr>Results -- Prediction of one-year mortality </vt:lpstr>
      <vt:lpstr>Results -- Prediction of one-year mortality </vt:lpstr>
      <vt:lpstr>Présentation PowerPoint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créatif : pour travailler autrement dans votre organisation</dc:title>
  <dc:creator>Utilisateur de Microsoft Office</dc:creator>
  <cp:lastModifiedBy>Olivier Lefebvre</cp:lastModifiedBy>
  <cp:revision>128</cp:revision>
  <cp:lastPrinted>2017-10-30T18:08:19Z</cp:lastPrinted>
  <dcterms:created xsi:type="dcterms:W3CDTF">2017-10-17T15:18:22Z</dcterms:created>
  <dcterms:modified xsi:type="dcterms:W3CDTF">2024-12-06T20:08:28Z</dcterms:modified>
</cp:coreProperties>
</file>